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x-wav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4209" r:id="rId1"/>
  </p:sldMasterIdLst>
  <p:notesMasterIdLst>
    <p:notesMasterId r:id="rId17"/>
  </p:notesMasterIdLst>
  <p:sldIdLst>
    <p:sldId id="256" r:id="rId2"/>
    <p:sldId id="257" r:id="rId3"/>
    <p:sldId id="261" r:id="rId4"/>
    <p:sldId id="262" r:id="rId5"/>
    <p:sldId id="258" r:id="rId6"/>
    <p:sldId id="259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iogo Gaitas" initials="DG" lastIdx="1" clrIdx="0">
    <p:extLst>
      <p:ext uri="{19B8F6BF-5375-455C-9EA6-DF929625EA0E}">
        <p15:presenceInfo xmlns:p15="http://schemas.microsoft.com/office/powerpoint/2012/main" userId="c590e018-4ad3-42d4-a4e8-c7fef25d89d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E9159"/>
    <a:srgbClr val="EC6E00"/>
    <a:srgbClr val="E73200"/>
    <a:srgbClr val="45DE08"/>
    <a:srgbClr val="ED530A"/>
    <a:srgbClr val="50F000"/>
    <a:srgbClr val="FD57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033"/>
    <p:restoredTop sz="94674"/>
  </p:normalViewPr>
  <p:slideViewPr>
    <p:cSldViewPr snapToGrid="0" snapToObjects="1">
      <p:cViewPr>
        <p:scale>
          <a:sx n="111" d="100"/>
          <a:sy n="111" d="100"/>
        </p:scale>
        <p:origin x="112" y="6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_rels/data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diagrams/_rels/drawing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1B52B38-7F04-4386-BE58-C97ACB108F03}" type="doc">
      <dgm:prSet loTypeId="urn:microsoft.com/office/officeart/2005/8/layout/list1" loCatId="list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D32A41D-8906-4505-B952-736FD451E2A6}">
      <dgm:prSet/>
      <dgm:spPr/>
      <dgm:t>
        <a:bodyPr/>
        <a:lstStyle/>
        <a:p>
          <a:r>
            <a:rPr lang="en-US" b="1"/>
            <a:t>O que é?</a:t>
          </a:r>
          <a:endParaRPr lang="en-US"/>
        </a:p>
      </dgm:t>
    </dgm:pt>
    <dgm:pt modelId="{ECEE9FF0-6D7A-42BF-A6AC-8D2EB3203750}" type="parTrans" cxnId="{AE142AE3-FD77-435F-8C3F-2668DAFC8B71}">
      <dgm:prSet/>
      <dgm:spPr/>
      <dgm:t>
        <a:bodyPr/>
        <a:lstStyle/>
        <a:p>
          <a:endParaRPr lang="en-US"/>
        </a:p>
      </dgm:t>
    </dgm:pt>
    <dgm:pt modelId="{92FC7A97-7AFA-406A-9B19-3D543AAA992A}" type="sibTrans" cxnId="{AE142AE3-FD77-435F-8C3F-2668DAFC8B71}">
      <dgm:prSet phldrT="1"/>
      <dgm:spPr/>
      <dgm:t>
        <a:bodyPr/>
        <a:lstStyle/>
        <a:p>
          <a:endParaRPr lang="en-US"/>
        </a:p>
      </dgm:t>
    </dgm:pt>
    <dgm:pt modelId="{59C384F7-692D-4CC2-879A-3ADD69CF8DCC}">
      <dgm:prSet/>
      <dgm:spPr/>
      <dgm:t>
        <a:bodyPr/>
        <a:lstStyle/>
        <a:p>
          <a:r>
            <a:rPr lang="en-US"/>
            <a:t>É uma aplicação móvel focada no mundo da música.</a:t>
          </a:r>
        </a:p>
      </dgm:t>
    </dgm:pt>
    <dgm:pt modelId="{25159F53-73C3-4DB6-A74D-2337FDCC4433}" type="parTrans" cxnId="{BBC30112-0B8E-4991-8D87-DFB0ED547E05}">
      <dgm:prSet/>
      <dgm:spPr/>
      <dgm:t>
        <a:bodyPr/>
        <a:lstStyle/>
        <a:p>
          <a:endParaRPr lang="en-US"/>
        </a:p>
      </dgm:t>
    </dgm:pt>
    <dgm:pt modelId="{B07CCB2E-5D8D-4A2E-AEAA-A826264877FC}" type="sibTrans" cxnId="{BBC30112-0B8E-4991-8D87-DFB0ED547E05}">
      <dgm:prSet/>
      <dgm:spPr/>
      <dgm:t>
        <a:bodyPr/>
        <a:lstStyle/>
        <a:p>
          <a:endParaRPr lang="en-US"/>
        </a:p>
      </dgm:t>
    </dgm:pt>
    <dgm:pt modelId="{B4192EFF-E896-4EA8-8AA1-AE67704D9D4A}">
      <dgm:prSet/>
      <dgm:spPr/>
      <dgm:t>
        <a:bodyPr/>
        <a:lstStyle/>
        <a:p>
          <a:r>
            <a:rPr lang="en-US" b="1"/>
            <a:t>Para que serve?</a:t>
          </a:r>
          <a:endParaRPr lang="en-US"/>
        </a:p>
      </dgm:t>
    </dgm:pt>
    <dgm:pt modelId="{CD06327C-9015-4362-A25A-D247CCCFAE57}" type="parTrans" cxnId="{93056BB6-9CA9-4794-88C4-3A98B2EC2261}">
      <dgm:prSet/>
      <dgm:spPr/>
      <dgm:t>
        <a:bodyPr/>
        <a:lstStyle/>
        <a:p>
          <a:endParaRPr lang="en-US"/>
        </a:p>
      </dgm:t>
    </dgm:pt>
    <dgm:pt modelId="{96601611-5CE8-4F28-AE3B-B2083BBB4C7D}" type="sibTrans" cxnId="{93056BB6-9CA9-4794-88C4-3A98B2EC2261}">
      <dgm:prSet phldrT="2"/>
      <dgm:spPr/>
      <dgm:t>
        <a:bodyPr/>
        <a:lstStyle/>
        <a:p>
          <a:endParaRPr lang="en-US"/>
        </a:p>
      </dgm:t>
    </dgm:pt>
    <dgm:pt modelId="{86CB1E0D-8BCE-4970-B0E7-09E94C265A32}">
      <dgm:prSet/>
      <dgm:spPr/>
      <dgm:t>
        <a:bodyPr/>
        <a:lstStyle/>
        <a:p>
          <a:r>
            <a:rPr lang="en-US"/>
            <a:t>Descobrir mais informações sobre faixas, albúns e artistas do que as aplicações normais.</a:t>
          </a:r>
        </a:p>
      </dgm:t>
    </dgm:pt>
    <dgm:pt modelId="{3D52DD40-BC58-438F-A23B-57EE23FE0E8A}" type="parTrans" cxnId="{CBBC138E-31A7-43E7-9648-7BE2275FD7E8}">
      <dgm:prSet/>
      <dgm:spPr/>
      <dgm:t>
        <a:bodyPr/>
        <a:lstStyle/>
        <a:p>
          <a:endParaRPr lang="en-US"/>
        </a:p>
      </dgm:t>
    </dgm:pt>
    <dgm:pt modelId="{9B53FF15-EAD4-49D8-A430-5AC2697FF663}" type="sibTrans" cxnId="{CBBC138E-31A7-43E7-9648-7BE2275FD7E8}">
      <dgm:prSet/>
      <dgm:spPr/>
      <dgm:t>
        <a:bodyPr/>
        <a:lstStyle/>
        <a:p>
          <a:endParaRPr lang="en-US"/>
        </a:p>
      </dgm:t>
    </dgm:pt>
    <dgm:pt modelId="{7105BBC6-34C0-4136-8070-ECDFC815CFB3}">
      <dgm:prSet/>
      <dgm:spPr/>
      <dgm:t>
        <a:bodyPr/>
        <a:lstStyle/>
        <a:p>
          <a:r>
            <a:rPr lang="en-US" b="1"/>
            <a:t>Motivação</a:t>
          </a:r>
          <a:endParaRPr lang="en-US"/>
        </a:p>
      </dgm:t>
    </dgm:pt>
    <dgm:pt modelId="{3D814C43-54D7-4906-B6BB-683994FC7EB6}" type="parTrans" cxnId="{D6275E45-D4B2-4B01-8D5B-597FDF8304C9}">
      <dgm:prSet/>
      <dgm:spPr/>
      <dgm:t>
        <a:bodyPr/>
        <a:lstStyle/>
        <a:p>
          <a:endParaRPr lang="en-US"/>
        </a:p>
      </dgm:t>
    </dgm:pt>
    <dgm:pt modelId="{CAC174E0-D114-4961-9FB6-F7C039F9A1F0}" type="sibTrans" cxnId="{D6275E45-D4B2-4B01-8D5B-597FDF8304C9}">
      <dgm:prSet phldrT="3"/>
      <dgm:spPr/>
      <dgm:t>
        <a:bodyPr/>
        <a:lstStyle/>
        <a:p>
          <a:endParaRPr lang="en-US"/>
        </a:p>
      </dgm:t>
    </dgm:pt>
    <dgm:pt modelId="{1778F85F-A955-4533-954B-3F68D4CBE963}">
      <dgm:prSet/>
      <dgm:spPr/>
      <dgm:t>
        <a:bodyPr/>
        <a:lstStyle/>
        <a:p>
          <a:r>
            <a:rPr lang="en-US"/>
            <a:t>Falta de informações mais específicas em aplicações de streaming de músicas normais.</a:t>
          </a:r>
        </a:p>
      </dgm:t>
    </dgm:pt>
    <dgm:pt modelId="{7420B047-8B89-4A79-A538-E08E2C1F3C0D}" type="parTrans" cxnId="{2E4024E9-1B99-4556-AFE4-C28E7C76710D}">
      <dgm:prSet/>
      <dgm:spPr/>
      <dgm:t>
        <a:bodyPr/>
        <a:lstStyle/>
        <a:p>
          <a:endParaRPr lang="en-US"/>
        </a:p>
      </dgm:t>
    </dgm:pt>
    <dgm:pt modelId="{45ABB4B7-D82E-4642-BCCB-777CF08592A0}" type="sibTrans" cxnId="{2E4024E9-1B99-4556-AFE4-C28E7C76710D}">
      <dgm:prSet/>
      <dgm:spPr/>
      <dgm:t>
        <a:bodyPr/>
        <a:lstStyle/>
        <a:p>
          <a:endParaRPr lang="en-US"/>
        </a:p>
      </dgm:t>
    </dgm:pt>
    <dgm:pt modelId="{37B75895-BDE5-4DC1-944D-66C59D389DB2}">
      <dgm:prSet/>
      <dgm:spPr/>
      <dgm:t>
        <a:bodyPr/>
        <a:lstStyle/>
        <a:p>
          <a:r>
            <a:rPr lang="en-US" b="1"/>
            <a:t>Público</a:t>
          </a:r>
          <a:r>
            <a:rPr lang="en-US"/>
            <a:t> </a:t>
          </a:r>
          <a:r>
            <a:rPr lang="en-US" b="1"/>
            <a:t>Alvo</a:t>
          </a:r>
          <a:endParaRPr lang="en-US"/>
        </a:p>
      </dgm:t>
    </dgm:pt>
    <dgm:pt modelId="{A6FF8D5A-0AC9-4990-91DB-AC2C60800314}" type="parTrans" cxnId="{E663B7B0-90B2-47A0-9FC1-461E9B6C0489}">
      <dgm:prSet/>
      <dgm:spPr/>
      <dgm:t>
        <a:bodyPr/>
        <a:lstStyle/>
        <a:p>
          <a:endParaRPr lang="en-US"/>
        </a:p>
      </dgm:t>
    </dgm:pt>
    <dgm:pt modelId="{390AF9D0-9024-4D3C-955A-C9C21B4F0552}" type="sibTrans" cxnId="{E663B7B0-90B2-47A0-9FC1-461E9B6C0489}">
      <dgm:prSet phldrT="4"/>
      <dgm:spPr/>
      <dgm:t>
        <a:bodyPr/>
        <a:lstStyle/>
        <a:p>
          <a:endParaRPr lang="en-US"/>
        </a:p>
      </dgm:t>
    </dgm:pt>
    <dgm:pt modelId="{6753F326-4EF4-4F6F-8F73-B7C862C6341D}">
      <dgm:prSet/>
      <dgm:spPr/>
      <dgm:t>
        <a:bodyPr/>
        <a:lstStyle/>
        <a:p>
          <a:r>
            <a:rPr lang="en-US" dirty="0" err="1"/>
            <a:t>Amantes</a:t>
          </a:r>
          <a:r>
            <a:rPr lang="en-US" dirty="0"/>
            <a:t> de </a:t>
          </a:r>
          <a:r>
            <a:rPr lang="en-US" dirty="0" err="1"/>
            <a:t>música</a:t>
          </a:r>
          <a:r>
            <a:rPr lang="en-US" dirty="0"/>
            <a:t> </a:t>
          </a:r>
          <a:r>
            <a:rPr lang="en-US" dirty="0" err="1"/>
            <a:t>à</a:t>
          </a:r>
          <a:r>
            <a:rPr lang="en-US" dirty="0"/>
            <a:t> </a:t>
          </a:r>
          <a:r>
            <a:rPr lang="en-US" dirty="0" err="1"/>
            <a:t>procura</a:t>
          </a:r>
          <a:r>
            <a:rPr lang="en-US" dirty="0"/>
            <a:t> de </a:t>
          </a:r>
          <a:r>
            <a:rPr lang="en-US" dirty="0" err="1"/>
            <a:t>informação</a:t>
          </a:r>
          <a:r>
            <a:rPr lang="en-US" dirty="0"/>
            <a:t> </a:t>
          </a:r>
          <a:r>
            <a:rPr lang="en-US" dirty="0" err="1"/>
            <a:t>mais</a:t>
          </a:r>
          <a:r>
            <a:rPr lang="en-US" dirty="0"/>
            <a:t>       “in-depth” </a:t>
          </a:r>
          <a:r>
            <a:rPr lang="en-US" dirty="0" err="1"/>
            <a:t>sobre</a:t>
          </a:r>
          <a:r>
            <a:rPr lang="en-US" dirty="0"/>
            <a:t> </a:t>
          </a:r>
          <a:r>
            <a:rPr lang="en-US" dirty="0" err="1"/>
            <a:t>os</a:t>
          </a:r>
          <a:r>
            <a:rPr lang="en-US" dirty="0"/>
            <a:t> </a:t>
          </a:r>
          <a:r>
            <a:rPr lang="en-US" dirty="0" err="1"/>
            <a:t>seus</a:t>
          </a:r>
          <a:r>
            <a:rPr lang="en-US" dirty="0"/>
            <a:t> </a:t>
          </a:r>
          <a:r>
            <a:rPr lang="en-US" dirty="0" err="1"/>
            <a:t>artistas</a:t>
          </a:r>
          <a:r>
            <a:rPr lang="en-US" dirty="0"/>
            <a:t> </a:t>
          </a:r>
          <a:r>
            <a:rPr lang="en-US" dirty="0" err="1"/>
            <a:t>favoritos</a:t>
          </a:r>
          <a:r>
            <a:rPr lang="en-US" dirty="0"/>
            <a:t>.</a:t>
          </a:r>
        </a:p>
      </dgm:t>
    </dgm:pt>
    <dgm:pt modelId="{77ACAE9A-4562-44C6-A766-F847F89DA307}" type="parTrans" cxnId="{741E3177-A52D-4C24-BB1B-0D36242E3D45}">
      <dgm:prSet/>
      <dgm:spPr/>
      <dgm:t>
        <a:bodyPr/>
        <a:lstStyle/>
        <a:p>
          <a:endParaRPr lang="en-US"/>
        </a:p>
      </dgm:t>
    </dgm:pt>
    <dgm:pt modelId="{4D875076-70D8-46D4-AFD1-B866C5AAAB44}" type="sibTrans" cxnId="{741E3177-A52D-4C24-BB1B-0D36242E3D45}">
      <dgm:prSet/>
      <dgm:spPr/>
      <dgm:t>
        <a:bodyPr/>
        <a:lstStyle/>
        <a:p>
          <a:endParaRPr lang="en-US"/>
        </a:p>
      </dgm:t>
    </dgm:pt>
    <dgm:pt modelId="{EB83C16F-4B3B-CD44-9591-C5CE20C3C8F2}" type="pres">
      <dgm:prSet presAssocID="{81B52B38-7F04-4386-BE58-C97ACB108F03}" presName="linear" presStyleCnt="0">
        <dgm:presLayoutVars>
          <dgm:dir/>
          <dgm:animLvl val="lvl"/>
          <dgm:resizeHandles val="exact"/>
        </dgm:presLayoutVars>
      </dgm:prSet>
      <dgm:spPr/>
    </dgm:pt>
    <dgm:pt modelId="{510778B6-3F79-D945-BA9D-212101D02B2A}" type="pres">
      <dgm:prSet presAssocID="{6D32A41D-8906-4505-B952-736FD451E2A6}" presName="parentLin" presStyleCnt="0"/>
      <dgm:spPr/>
    </dgm:pt>
    <dgm:pt modelId="{167F7AE4-1665-214E-9D54-644B55F0F468}" type="pres">
      <dgm:prSet presAssocID="{6D32A41D-8906-4505-B952-736FD451E2A6}" presName="parentLeftMargin" presStyleLbl="node1" presStyleIdx="0" presStyleCnt="4"/>
      <dgm:spPr/>
    </dgm:pt>
    <dgm:pt modelId="{51BE0A02-0FBC-C44A-9D4B-563603628C0A}" type="pres">
      <dgm:prSet presAssocID="{6D32A41D-8906-4505-B952-736FD451E2A6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597CE756-F841-B24A-B516-185104AE4BC4}" type="pres">
      <dgm:prSet presAssocID="{6D32A41D-8906-4505-B952-736FD451E2A6}" presName="negativeSpace" presStyleCnt="0"/>
      <dgm:spPr/>
    </dgm:pt>
    <dgm:pt modelId="{571A1DE3-E499-D541-9B68-D896C58BD07C}" type="pres">
      <dgm:prSet presAssocID="{6D32A41D-8906-4505-B952-736FD451E2A6}" presName="childText" presStyleLbl="conFgAcc1" presStyleIdx="0" presStyleCnt="4">
        <dgm:presLayoutVars>
          <dgm:bulletEnabled val="1"/>
        </dgm:presLayoutVars>
      </dgm:prSet>
      <dgm:spPr/>
    </dgm:pt>
    <dgm:pt modelId="{DCF37349-B23A-5A4F-855B-BBC88E1CCA6B}" type="pres">
      <dgm:prSet presAssocID="{92FC7A97-7AFA-406A-9B19-3D543AAA992A}" presName="spaceBetweenRectangles" presStyleCnt="0"/>
      <dgm:spPr/>
    </dgm:pt>
    <dgm:pt modelId="{7BE65BBC-7AD3-6E4D-BB19-12804FE3FCC7}" type="pres">
      <dgm:prSet presAssocID="{B4192EFF-E896-4EA8-8AA1-AE67704D9D4A}" presName="parentLin" presStyleCnt="0"/>
      <dgm:spPr/>
    </dgm:pt>
    <dgm:pt modelId="{C0C4279D-A25D-EA42-A7D7-271C980AA1B5}" type="pres">
      <dgm:prSet presAssocID="{B4192EFF-E896-4EA8-8AA1-AE67704D9D4A}" presName="parentLeftMargin" presStyleLbl="node1" presStyleIdx="0" presStyleCnt="4"/>
      <dgm:spPr/>
    </dgm:pt>
    <dgm:pt modelId="{D34CB826-E96F-444E-A844-DC607A6D2457}" type="pres">
      <dgm:prSet presAssocID="{B4192EFF-E896-4EA8-8AA1-AE67704D9D4A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03A45FB6-8C6F-6545-B7CA-87A270B88572}" type="pres">
      <dgm:prSet presAssocID="{B4192EFF-E896-4EA8-8AA1-AE67704D9D4A}" presName="negativeSpace" presStyleCnt="0"/>
      <dgm:spPr/>
    </dgm:pt>
    <dgm:pt modelId="{FC5FFCE4-6BBF-E740-AC6B-C50F4D9A01C8}" type="pres">
      <dgm:prSet presAssocID="{B4192EFF-E896-4EA8-8AA1-AE67704D9D4A}" presName="childText" presStyleLbl="conFgAcc1" presStyleIdx="1" presStyleCnt="4">
        <dgm:presLayoutVars>
          <dgm:bulletEnabled val="1"/>
        </dgm:presLayoutVars>
      </dgm:prSet>
      <dgm:spPr/>
    </dgm:pt>
    <dgm:pt modelId="{1FEE1C84-A018-C246-995D-0CDB6C930757}" type="pres">
      <dgm:prSet presAssocID="{96601611-5CE8-4F28-AE3B-B2083BBB4C7D}" presName="spaceBetweenRectangles" presStyleCnt="0"/>
      <dgm:spPr/>
    </dgm:pt>
    <dgm:pt modelId="{616DF910-8B4E-F24A-9512-210B80E8DDB8}" type="pres">
      <dgm:prSet presAssocID="{7105BBC6-34C0-4136-8070-ECDFC815CFB3}" presName="parentLin" presStyleCnt="0"/>
      <dgm:spPr/>
    </dgm:pt>
    <dgm:pt modelId="{05AB5FF8-226F-6A4E-ADB9-C15A9FF05473}" type="pres">
      <dgm:prSet presAssocID="{7105BBC6-34C0-4136-8070-ECDFC815CFB3}" presName="parentLeftMargin" presStyleLbl="node1" presStyleIdx="1" presStyleCnt="4"/>
      <dgm:spPr/>
    </dgm:pt>
    <dgm:pt modelId="{78BBD189-D2DA-F34D-AB9E-FC22FEACF15E}" type="pres">
      <dgm:prSet presAssocID="{7105BBC6-34C0-4136-8070-ECDFC815CFB3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303A3B8B-ABC2-1645-9C64-9075D468DAC0}" type="pres">
      <dgm:prSet presAssocID="{7105BBC6-34C0-4136-8070-ECDFC815CFB3}" presName="negativeSpace" presStyleCnt="0"/>
      <dgm:spPr/>
    </dgm:pt>
    <dgm:pt modelId="{1F1797C8-661D-274E-9569-2690E4E70633}" type="pres">
      <dgm:prSet presAssocID="{7105BBC6-34C0-4136-8070-ECDFC815CFB3}" presName="childText" presStyleLbl="conFgAcc1" presStyleIdx="2" presStyleCnt="4">
        <dgm:presLayoutVars>
          <dgm:bulletEnabled val="1"/>
        </dgm:presLayoutVars>
      </dgm:prSet>
      <dgm:spPr/>
    </dgm:pt>
    <dgm:pt modelId="{7E4BE8EB-04FA-2A43-8DE9-E4ECAD2DA73B}" type="pres">
      <dgm:prSet presAssocID="{CAC174E0-D114-4961-9FB6-F7C039F9A1F0}" presName="spaceBetweenRectangles" presStyleCnt="0"/>
      <dgm:spPr/>
    </dgm:pt>
    <dgm:pt modelId="{FFB24C88-93C3-F348-9635-A61E49CFB585}" type="pres">
      <dgm:prSet presAssocID="{37B75895-BDE5-4DC1-944D-66C59D389DB2}" presName="parentLin" presStyleCnt="0"/>
      <dgm:spPr/>
    </dgm:pt>
    <dgm:pt modelId="{1EAB457F-6D0D-6E45-810D-AE42DF1A386F}" type="pres">
      <dgm:prSet presAssocID="{37B75895-BDE5-4DC1-944D-66C59D389DB2}" presName="parentLeftMargin" presStyleLbl="node1" presStyleIdx="2" presStyleCnt="4"/>
      <dgm:spPr/>
    </dgm:pt>
    <dgm:pt modelId="{C25901D2-6534-7E45-9C3E-AAF7DBC8A5AA}" type="pres">
      <dgm:prSet presAssocID="{37B75895-BDE5-4DC1-944D-66C59D389DB2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A5A3976F-E759-6F49-A75E-D0E7FDE619DC}" type="pres">
      <dgm:prSet presAssocID="{37B75895-BDE5-4DC1-944D-66C59D389DB2}" presName="negativeSpace" presStyleCnt="0"/>
      <dgm:spPr/>
    </dgm:pt>
    <dgm:pt modelId="{701D4E9A-AB44-3C42-86C7-A3F9E61BD4BF}" type="pres">
      <dgm:prSet presAssocID="{37B75895-BDE5-4DC1-944D-66C59D389DB2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BBC30112-0B8E-4991-8D87-DFB0ED547E05}" srcId="{6D32A41D-8906-4505-B952-736FD451E2A6}" destId="{59C384F7-692D-4CC2-879A-3ADD69CF8DCC}" srcOrd="0" destOrd="0" parTransId="{25159F53-73C3-4DB6-A74D-2337FDCC4433}" sibTransId="{B07CCB2E-5D8D-4A2E-AEAA-A826264877FC}"/>
    <dgm:cxn modelId="{D9357516-836B-7340-B9F9-BE7C7A1C7F7E}" type="presOf" srcId="{7105BBC6-34C0-4136-8070-ECDFC815CFB3}" destId="{78BBD189-D2DA-F34D-AB9E-FC22FEACF15E}" srcOrd="1" destOrd="0" presId="urn:microsoft.com/office/officeart/2005/8/layout/list1"/>
    <dgm:cxn modelId="{9E81A11B-0890-A242-B4FB-D24FED4FC9B7}" type="presOf" srcId="{37B75895-BDE5-4DC1-944D-66C59D389DB2}" destId="{C25901D2-6534-7E45-9C3E-AAF7DBC8A5AA}" srcOrd="1" destOrd="0" presId="urn:microsoft.com/office/officeart/2005/8/layout/list1"/>
    <dgm:cxn modelId="{0D91B523-B130-9B4E-BC24-09CDF21CC996}" type="presOf" srcId="{6753F326-4EF4-4F6F-8F73-B7C862C6341D}" destId="{701D4E9A-AB44-3C42-86C7-A3F9E61BD4BF}" srcOrd="0" destOrd="0" presId="urn:microsoft.com/office/officeart/2005/8/layout/list1"/>
    <dgm:cxn modelId="{5FE85E29-D512-1F40-8720-6ED3874079AF}" type="presOf" srcId="{7105BBC6-34C0-4136-8070-ECDFC815CFB3}" destId="{05AB5FF8-226F-6A4E-ADB9-C15A9FF05473}" srcOrd="0" destOrd="0" presId="urn:microsoft.com/office/officeart/2005/8/layout/list1"/>
    <dgm:cxn modelId="{CED7CC2A-CA32-0141-981B-D5DBBC6C7F8B}" type="presOf" srcId="{B4192EFF-E896-4EA8-8AA1-AE67704D9D4A}" destId="{C0C4279D-A25D-EA42-A7D7-271C980AA1B5}" srcOrd="0" destOrd="0" presId="urn:microsoft.com/office/officeart/2005/8/layout/list1"/>
    <dgm:cxn modelId="{DC55C934-C012-EA4C-818B-5E40F78F5D5D}" type="presOf" srcId="{1778F85F-A955-4533-954B-3F68D4CBE963}" destId="{1F1797C8-661D-274E-9569-2690E4E70633}" srcOrd="0" destOrd="0" presId="urn:microsoft.com/office/officeart/2005/8/layout/list1"/>
    <dgm:cxn modelId="{8321543D-DC99-514B-A978-21AA95B5869E}" type="presOf" srcId="{81B52B38-7F04-4386-BE58-C97ACB108F03}" destId="{EB83C16F-4B3B-CD44-9591-C5CE20C3C8F2}" srcOrd="0" destOrd="0" presId="urn:microsoft.com/office/officeart/2005/8/layout/list1"/>
    <dgm:cxn modelId="{D6275E45-D4B2-4B01-8D5B-597FDF8304C9}" srcId="{81B52B38-7F04-4386-BE58-C97ACB108F03}" destId="{7105BBC6-34C0-4136-8070-ECDFC815CFB3}" srcOrd="2" destOrd="0" parTransId="{3D814C43-54D7-4906-B6BB-683994FC7EB6}" sibTransId="{CAC174E0-D114-4961-9FB6-F7C039F9A1F0}"/>
    <dgm:cxn modelId="{F1593F6E-54EF-CC43-9047-EC5C6466822F}" type="presOf" srcId="{37B75895-BDE5-4DC1-944D-66C59D389DB2}" destId="{1EAB457F-6D0D-6E45-810D-AE42DF1A386F}" srcOrd="0" destOrd="0" presId="urn:microsoft.com/office/officeart/2005/8/layout/list1"/>
    <dgm:cxn modelId="{741E3177-A52D-4C24-BB1B-0D36242E3D45}" srcId="{37B75895-BDE5-4DC1-944D-66C59D389DB2}" destId="{6753F326-4EF4-4F6F-8F73-B7C862C6341D}" srcOrd="0" destOrd="0" parTransId="{77ACAE9A-4562-44C6-A766-F847F89DA307}" sibTransId="{4D875076-70D8-46D4-AFD1-B866C5AAAB44}"/>
    <dgm:cxn modelId="{79610D8C-F77F-F248-A386-E949CDF5C3AA}" type="presOf" srcId="{86CB1E0D-8BCE-4970-B0E7-09E94C265A32}" destId="{FC5FFCE4-6BBF-E740-AC6B-C50F4D9A01C8}" srcOrd="0" destOrd="0" presId="urn:microsoft.com/office/officeart/2005/8/layout/list1"/>
    <dgm:cxn modelId="{CBBC138E-31A7-43E7-9648-7BE2275FD7E8}" srcId="{B4192EFF-E896-4EA8-8AA1-AE67704D9D4A}" destId="{86CB1E0D-8BCE-4970-B0E7-09E94C265A32}" srcOrd="0" destOrd="0" parTransId="{3D52DD40-BC58-438F-A23B-57EE23FE0E8A}" sibTransId="{9B53FF15-EAD4-49D8-A430-5AC2697FF663}"/>
    <dgm:cxn modelId="{CBA36CA9-C7CD-DD47-AD6F-ABCF77A724AA}" type="presOf" srcId="{6D32A41D-8906-4505-B952-736FD451E2A6}" destId="{51BE0A02-0FBC-C44A-9D4B-563603628C0A}" srcOrd="1" destOrd="0" presId="urn:microsoft.com/office/officeart/2005/8/layout/list1"/>
    <dgm:cxn modelId="{E663B7B0-90B2-47A0-9FC1-461E9B6C0489}" srcId="{81B52B38-7F04-4386-BE58-C97ACB108F03}" destId="{37B75895-BDE5-4DC1-944D-66C59D389DB2}" srcOrd="3" destOrd="0" parTransId="{A6FF8D5A-0AC9-4990-91DB-AC2C60800314}" sibTransId="{390AF9D0-9024-4D3C-955A-C9C21B4F0552}"/>
    <dgm:cxn modelId="{93056BB6-9CA9-4794-88C4-3A98B2EC2261}" srcId="{81B52B38-7F04-4386-BE58-C97ACB108F03}" destId="{B4192EFF-E896-4EA8-8AA1-AE67704D9D4A}" srcOrd="1" destOrd="0" parTransId="{CD06327C-9015-4362-A25A-D247CCCFAE57}" sibTransId="{96601611-5CE8-4F28-AE3B-B2083BBB4C7D}"/>
    <dgm:cxn modelId="{67D6CECE-D809-7344-947E-887A01D9639E}" type="presOf" srcId="{6D32A41D-8906-4505-B952-736FD451E2A6}" destId="{167F7AE4-1665-214E-9D54-644B55F0F468}" srcOrd="0" destOrd="0" presId="urn:microsoft.com/office/officeart/2005/8/layout/list1"/>
    <dgm:cxn modelId="{D71A91CF-3CFE-E343-8EB6-4E106E697631}" type="presOf" srcId="{59C384F7-692D-4CC2-879A-3ADD69CF8DCC}" destId="{571A1DE3-E499-D541-9B68-D896C58BD07C}" srcOrd="0" destOrd="0" presId="urn:microsoft.com/office/officeart/2005/8/layout/list1"/>
    <dgm:cxn modelId="{AE142AE3-FD77-435F-8C3F-2668DAFC8B71}" srcId="{81B52B38-7F04-4386-BE58-C97ACB108F03}" destId="{6D32A41D-8906-4505-B952-736FD451E2A6}" srcOrd="0" destOrd="0" parTransId="{ECEE9FF0-6D7A-42BF-A6AC-8D2EB3203750}" sibTransId="{92FC7A97-7AFA-406A-9B19-3D543AAA992A}"/>
    <dgm:cxn modelId="{9FE302E7-1D66-7444-AC8F-24ED5B746ECC}" type="presOf" srcId="{B4192EFF-E896-4EA8-8AA1-AE67704D9D4A}" destId="{D34CB826-E96F-444E-A844-DC607A6D2457}" srcOrd="1" destOrd="0" presId="urn:microsoft.com/office/officeart/2005/8/layout/list1"/>
    <dgm:cxn modelId="{2E4024E9-1B99-4556-AFE4-C28E7C76710D}" srcId="{7105BBC6-34C0-4136-8070-ECDFC815CFB3}" destId="{1778F85F-A955-4533-954B-3F68D4CBE963}" srcOrd="0" destOrd="0" parTransId="{7420B047-8B89-4A79-A538-E08E2C1F3C0D}" sibTransId="{45ABB4B7-D82E-4642-BCCB-777CF08592A0}"/>
    <dgm:cxn modelId="{B770DA73-58DF-A345-B768-11D38D7F640A}" type="presParOf" srcId="{EB83C16F-4B3B-CD44-9591-C5CE20C3C8F2}" destId="{510778B6-3F79-D945-BA9D-212101D02B2A}" srcOrd="0" destOrd="0" presId="urn:microsoft.com/office/officeart/2005/8/layout/list1"/>
    <dgm:cxn modelId="{EAC10877-5921-544B-A24E-C6B3EDDB8F91}" type="presParOf" srcId="{510778B6-3F79-D945-BA9D-212101D02B2A}" destId="{167F7AE4-1665-214E-9D54-644B55F0F468}" srcOrd="0" destOrd="0" presId="urn:microsoft.com/office/officeart/2005/8/layout/list1"/>
    <dgm:cxn modelId="{A1115057-9EF4-EA45-90AE-90E13FFA1DA6}" type="presParOf" srcId="{510778B6-3F79-D945-BA9D-212101D02B2A}" destId="{51BE0A02-0FBC-C44A-9D4B-563603628C0A}" srcOrd="1" destOrd="0" presId="urn:microsoft.com/office/officeart/2005/8/layout/list1"/>
    <dgm:cxn modelId="{0F77167D-3FE7-0F47-8E18-499186822C93}" type="presParOf" srcId="{EB83C16F-4B3B-CD44-9591-C5CE20C3C8F2}" destId="{597CE756-F841-B24A-B516-185104AE4BC4}" srcOrd="1" destOrd="0" presId="urn:microsoft.com/office/officeart/2005/8/layout/list1"/>
    <dgm:cxn modelId="{C419D840-2E26-C24F-9265-5853024F09FD}" type="presParOf" srcId="{EB83C16F-4B3B-CD44-9591-C5CE20C3C8F2}" destId="{571A1DE3-E499-D541-9B68-D896C58BD07C}" srcOrd="2" destOrd="0" presId="urn:microsoft.com/office/officeart/2005/8/layout/list1"/>
    <dgm:cxn modelId="{FBCE1FF5-9CE5-F84F-AE10-07CF93858763}" type="presParOf" srcId="{EB83C16F-4B3B-CD44-9591-C5CE20C3C8F2}" destId="{DCF37349-B23A-5A4F-855B-BBC88E1CCA6B}" srcOrd="3" destOrd="0" presId="urn:microsoft.com/office/officeart/2005/8/layout/list1"/>
    <dgm:cxn modelId="{01A7F579-FCFC-3C47-9592-772EF29D5EA9}" type="presParOf" srcId="{EB83C16F-4B3B-CD44-9591-C5CE20C3C8F2}" destId="{7BE65BBC-7AD3-6E4D-BB19-12804FE3FCC7}" srcOrd="4" destOrd="0" presId="urn:microsoft.com/office/officeart/2005/8/layout/list1"/>
    <dgm:cxn modelId="{35213469-12DB-2542-9DC1-E4F7519AC52A}" type="presParOf" srcId="{7BE65BBC-7AD3-6E4D-BB19-12804FE3FCC7}" destId="{C0C4279D-A25D-EA42-A7D7-271C980AA1B5}" srcOrd="0" destOrd="0" presId="urn:microsoft.com/office/officeart/2005/8/layout/list1"/>
    <dgm:cxn modelId="{5CEB57CE-03C1-ED4D-9F8A-173C75D7D942}" type="presParOf" srcId="{7BE65BBC-7AD3-6E4D-BB19-12804FE3FCC7}" destId="{D34CB826-E96F-444E-A844-DC607A6D2457}" srcOrd="1" destOrd="0" presId="urn:microsoft.com/office/officeart/2005/8/layout/list1"/>
    <dgm:cxn modelId="{ECEE266A-774D-8B44-9A18-756BC73C1976}" type="presParOf" srcId="{EB83C16F-4B3B-CD44-9591-C5CE20C3C8F2}" destId="{03A45FB6-8C6F-6545-B7CA-87A270B88572}" srcOrd="5" destOrd="0" presId="urn:microsoft.com/office/officeart/2005/8/layout/list1"/>
    <dgm:cxn modelId="{EE606154-43C6-094C-85EA-0DE7E778D414}" type="presParOf" srcId="{EB83C16F-4B3B-CD44-9591-C5CE20C3C8F2}" destId="{FC5FFCE4-6BBF-E740-AC6B-C50F4D9A01C8}" srcOrd="6" destOrd="0" presId="urn:microsoft.com/office/officeart/2005/8/layout/list1"/>
    <dgm:cxn modelId="{943028C3-2E08-E147-9F2E-242E2382B629}" type="presParOf" srcId="{EB83C16F-4B3B-CD44-9591-C5CE20C3C8F2}" destId="{1FEE1C84-A018-C246-995D-0CDB6C930757}" srcOrd="7" destOrd="0" presId="urn:microsoft.com/office/officeart/2005/8/layout/list1"/>
    <dgm:cxn modelId="{5CF8CCED-7393-C848-94DE-5D6A88F40906}" type="presParOf" srcId="{EB83C16F-4B3B-CD44-9591-C5CE20C3C8F2}" destId="{616DF910-8B4E-F24A-9512-210B80E8DDB8}" srcOrd="8" destOrd="0" presId="urn:microsoft.com/office/officeart/2005/8/layout/list1"/>
    <dgm:cxn modelId="{54E5FA48-9709-C745-A95A-5180503D0428}" type="presParOf" srcId="{616DF910-8B4E-F24A-9512-210B80E8DDB8}" destId="{05AB5FF8-226F-6A4E-ADB9-C15A9FF05473}" srcOrd="0" destOrd="0" presId="urn:microsoft.com/office/officeart/2005/8/layout/list1"/>
    <dgm:cxn modelId="{9132C518-39CA-2240-880B-5D0C96265B8E}" type="presParOf" srcId="{616DF910-8B4E-F24A-9512-210B80E8DDB8}" destId="{78BBD189-D2DA-F34D-AB9E-FC22FEACF15E}" srcOrd="1" destOrd="0" presId="urn:microsoft.com/office/officeart/2005/8/layout/list1"/>
    <dgm:cxn modelId="{C6FF1F59-8B5A-764B-A479-574EB402D1EE}" type="presParOf" srcId="{EB83C16F-4B3B-CD44-9591-C5CE20C3C8F2}" destId="{303A3B8B-ABC2-1645-9C64-9075D468DAC0}" srcOrd="9" destOrd="0" presId="urn:microsoft.com/office/officeart/2005/8/layout/list1"/>
    <dgm:cxn modelId="{4FD3402E-700D-1C4B-8214-96A6AB566DEA}" type="presParOf" srcId="{EB83C16F-4B3B-CD44-9591-C5CE20C3C8F2}" destId="{1F1797C8-661D-274E-9569-2690E4E70633}" srcOrd="10" destOrd="0" presId="urn:microsoft.com/office/officeart/2005/8/layout/list1"/>
    <dgm:cxn modelId="{FA935C2B-77E7-2A49-9731-869F09BE8064}" type="presParOf" srcId="{EB83C16F-4B3B-CD44-9591-C5CE20C3C8F2}" destId="{7E4BE8EB-04FA-2A43-8DE9-E4ECAD2DA73B}" srcOrd="11" destOrd="0" presId="urn:microsoft.com/office/officeart/2005/8/layout/list1"/>
    <dgm:cxn modelId="{5FDFDE00-5784-6845-8F49-7B9C0A47E810}" type="presParOf" srcId="{EB83C16F-4B3B-CD44-9591-C5CE20C3C8F2}" destId="{FFB24C88-93C3-F348-9635-A61E49CFB585}" srcOrd="12" destOrd="0" presId="urn:microsoft.com/office/officeart/2005/8/layout/list1"/>
    <dgm:cxn modelId="{CA0E71A0-164D-AF44-9286-3779F1562809}" type="presParOf" srcId="{FFB24C88-93C3-F348-9635-A61E49CFB585}" destId="{1EAB457F-6D0D-6E45-810D-AE42DF1A386F}" srcOrd="0" destOrd="0" presId="urn:microsoft.com/office/officeart/2005/8/layout/list1"/>
    <dgm:cxn modelId="{3D88A9BE-623E-0642-B292-E609508CC4BF}" type="presParOf" srcId="{FFB24C88-93C3-F348-9635-A61E49CFB585}" destId="{C25901D2-6534-7E45-9C3E-AAF7DBC8A5AA}" srcOrd="1" destOrd="0" presId="urn:microsoft.com/office/officeart/2005/8/layout/list1"/>
    <dgm:cxn modelId="{59087107-1CE1-2C4D-A9C1-27AD08BE103B}" type="presParOf" srcId="{EB83C16F-4B3B-CD44-9591-C5CE20C3C8F2}" destId="{A5A3976F-E759-6F49-A75E-D0E7FDE619DC}" srcOrd="13" destOrd="0" presId="urn:microsoft.com/office/officeart/2005/8/layout/list1"/>
    <dgm:cxn modelId="{30E0C8F4-B133-E845-9A57-0DBF9F0053C8}" type="presParOf" srcId="{EB83C16F-4B3B-CD44-9591-C5CE20C3C8F2}" destId="{701D4E9A-AB44-3C42-86C7-A3F9E61BD4BF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AA7C3B3-147C-DE49-9F88-98F5B7939AC1}" type="doc">
      <dgm:prSet loTypeId="urn:microsoft.com/office/officeart/2005/8/layout/list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BDAEA1A-C2B9-924C-AB4A-44BF5E2AF210}">
      <dgm:prSet/>
      <dgm:spPr/>
      <dgm:t>
        <a:bodyPr/>
        <a:lstStyle/>
        <a:p>
          <a:r>
            <a:rPr lang="en-US"/>
            <a:t>Carlos Aguiar</a:t>
          </a:r>
          <a:endParaRPr lang="en-US" dirty="0"/>
        </a:p>
      </dgm:t>
    </dgm:pt>
    <dgm:pt modelId="{C84610E6-A62A-8542-B1DD-1FE51626AFE8}" type="parTrans" cxnId="{1061C0B4-EB02-4F4F-88B8-C8A1E963F710}">
      <dgm:prSet/>
      <dgm:spPr/>
      <dgm:t>
        <a:bodyPr/>
        <a:lstStyle/>
        <a:p>
          <a:endParaRPr lang="en-US"/>
        </a:p>
      </dgm:t>
    </dgm:pt>
    <dgm:pt modelId="{CCE1D740-6170-0041-A852-243BBB1CDBA6}" type="sibTrans" cxnId="{1061C0B4-EB02-4F4F-88B8-C8A1E963F710}">
      <dgm:prSet/>
      <dgm:spPr/>
      <dgm:t>
        <a:bodyPr/>
        <a:lstStyle/>
        <a:p>
          <a:endParaRPr lang="en-US"/>
        </a:p>
      </dgm:t>
    </dgm:pt>
    <dgm:pt modelId="{38866B12-8109-D04B-A389-F8103E5A4967}">
      <dgm:prSet/>
      <dgm:spPr/>
      <dgm:t>
        <a:bodyPr/>
        <a:lstStyle/>
        <a:p>
          <a:r>
            <a:rPr lang="en-US"/>
            <a:t>Idade</a:t>
          </a:r>
        </a:p>
      </dgm:t>
    </dgm:pt>
    <dgm:pt modelId="{D6BF6255-3E71-494F-A774-D0CEF6DBF119}" type="parTrans" cxnId="{99C27999-BF2D-B44D-8F14-33E4DAEECDF3}">
      <dgm:prSet/>
      <dgm:spPr/>
      <dgm:t>
        <a:bodyPr/>
        <a:lstStyle/>
        <a:p>
          <a:endParaRPr lang="en-US"/>
        </a:p>
      </dgm:t>
    </dgm:pt>
    <dgm:pt modelId="{9BB7DBD2-F044-5342-8BB8-34CCCF36B43B}" type="sibTrans" cxnId="{99C27999-BF2D-B44D-8F14-33E4DAEECDF3}">
      <dgm:prSet/>
      <dgm:spPr/>
      <dgm:t>
        <a:bodyPr/>
        <a:lstStyle/>
        <a:p>
          <a:endParaRPr lang="en-US"/>
        </a:p>
      </dgm:t>
    </dgm:pt>
    <dgm:pt modelId="{F3E49F0A-D143-EC42-B33B-76205A875555}">
      <dgm:prSet/>
      <dgm:spPr/>
      <dgm:t>
        <a:bodyPr/>
        <a:lstStyle/>
        <a:p>
          <a:r>
            <a:rPr lang="en-US"/>
            <a:t>18 anos</a:t>
          </a:r>
        </a:p>
      </dgm:t>
    </dgm:pt>
    <dgm:pt modelId="{FACAC92B-0892-2F49-9CAE-EA0246CD75C3}" type="parTrans" cxnId="{EEFAA7C1-05C9-C54F-AA71-80EC0893AE79}">
      <dgm:prSet/>
      <dgm:spPr/>
      <dgm:t>
        <a:bodyPr/>
        <a:lstStyle/>
        <a:p>
          <a:endParaRPr lang="en-US"/>
        </a:p>
      </dgm:t>
    </dgm:pt>
    <dgm:pt modelId="{21E19704-42D3-9A4E-AA5E-B656673EC7E2}" type="sibTrans" cxnId="{EEFAA7C1-05C9-C54F-AA71-80EC0893AE79}">
      <dgm:prSet/>
      <dgm:spPr/>
      <dgm:t>
        <a:bodyPr/>
        <a:lstStyle/>
        <a:p>
          <a:endParaRPr lang="en-US"/>
        </a:p>
      </dgm:t>
    </dgm:pt>
    <dgm:pt modelId="{615E6065-FE67-BA40-9104-5E0015485815}">
      <dgm:prSet/>
      <dgm:spPr/>
      <dgm:t>
        <a:bodyPr/>
        <a:lstStyle/>
        <a:p>
          <a:r>
            <a:rPr lang="en-US"/>
            <a:t>Residência</a:t>
          </a:r>
        </a:p>
      </dgm:t>
    </dgm:pt>
    <dgm:pt modelId="{C4EFA920-3989-184F-9E96-5AD9D9B1BD10}" type="parTrans" cxnId="{CA60AEA8-7724-4240-A074-0CE65171D289}">
      <dgm:prSet/>
      <dgm:spPr/>
      <dgm:t>
        <a:bodyPr/>
        <a:lstStyle/>
        <a:p>
          <a:endParaRPr lang="en-US"/>
        </a:p>
      </dgm:t>
    </dgm:pt>
    <dgm:pt modelId="{A4E46C1F-88ED-1F40-ABF4-4FD5688B9815}" type="sibTrans" cxnId="{CA60AEA8-7724-4240-A074-0CE65171D289}">
      <dgm:prSet/>
      <dgm:spPr/>
      <dgm:t>
        <a:bodyPr/>
        <a:lstStyle/>
        <a:p>
          <a:endParaRPr lang="en-US"/>
        </a:p>
      </dgm:t>
    </dgm:pt>
    <dgm:pt modelId="{0AA1B20A-9CD5-8E45-92B1-AF1A51686641}">
      <dgm:prSet/>
      <dgm:spPr/>
      <dgm:t>
        <a:bodyPr/>
        <a:lstStyle/>
        <a:p>
          <a:r>
            <a:rPr lang="en-US"/>
            <a:t>Aveiro, Portugal</a:t>
          </a:r>
        </a:p>
      </dgm:t>
    </dgm:pt>
    <dgm:pt modelId="{1794BE3A-9937-AF4D-94B9-4F1FC0AC2991}" type="parTrans" cxnId="{50487C07-459E-E44C-BED3-4880F56EBBBB}">
      <dgm:prSet/>
      <dgm:spPr/>
      <dgm:t>
        <a:bodyPr/>
        <a:lstStyle/>
        <a:p>
          <a:endParaRPr lang="en-US"/>
        </a:p>
      </dgm:t>
    </dgm:pt>
    <dgm:pt modelId="{AE6C06D7-60B8-AC4C-A1EF-0FE1496A2B63}" type="sibTrans" cxnId="{50487C07-459E-E44C-BED3-4880F56EBBBB}">
      <dgm:prSet/>
      <dgm:spPr/>
      <dgm:t>
        <a:bodyPr/>
        <a:lstStyle/>
        <a:p>
          <a:endParaRPr lang="en-US"/>
        </a:p>
      </dgm:t>
    </dgm:pt>
    <dgm:pt modelId="{B94EE6E0-5CE2-7741-9735-62AE778A2B14}">
      <dgm:prSet/>
      <dgm:spPr/>
      <dgm:t>
        <a:bodyPr/>
        <a:lstStyle/>
        <a:p>
          <a:r>
            <a:rPr lang="en-US"/>
            <a:t>Bio</a:t>
          </a:r>
        </a:p>
      </dgm:t>
    </dgm:pt>
    <dgm:pt modelId="{E8124CD6-7D33-444A-94A5-A831EEA4F18D}" type="parTrans" cxnId="{43CA6886-5587-374C-9111-44C9A155C274}">
      <dgm:prSet/>
      <dgm:spPr/>
      <dgm:t>
        <a:bodyPr/>
        <a:lstStyle/>
        <a:p>
          <a:endParaRPr lang="en-US"/>
        </a:p>
      </dgm:t>
    </dgm:pt>
    <dgm:pt modelId="{70299595-E810-ED49-90F0-C6BD57C1953F}" type="sibTrans" cxnId="{43CA6886-5587-374C-9111-44C9A155C274}">
      <dgm:prSet/>
      <dgm:spPr/>
      <dgm:t>
        <a:bodyPr/>
        <a:lstStyle/>
        <a:p>
          <a:endParaRPr lang="en-US"/>
        </a:p>
      </dgm:t>
    </dgm:pt>
    <dgm:pt modelId="{DA580BBD-2429-C643-84AB-C0908C951287}">
      <dgm:prSet/>
      <dgm:spPr/>
      <dgm:t>
        <a:bodyPr/>
        <a:lstStyle/>
        <a:p>
          <a:r>
            <a:rPr lang="en-US"/>
            <a:t>Carlos é um amante de música, e é bastante curioso, quando descobre um artista novo do qual gosta, ele quer descobrir mais informações sobre o mesmo. </a:t>
          </a:r>
          <a:endParaRPr lang="en-US" dirty="0"/>
        </a:p>
      </dgm:t>
    </dgm:pt>
    <dgm:pt modelId="{F2AF0C22-A5E7-9748-94FD-5808435A5F76}" type="parTrans" cxnId="{A5F9C801-C68A-D643-9D1C-2B98A10A993F}">
      <dgm:prSet/>
      <dgm:spPr/>
      <dgm:t>
        <a:bodyPr/>
        <a:lstStyle/>
        <a:p>
          <a:endParaRPr lang="en-US"/>
        </a:p>
      </dgm:t>
    </dgm:pt>
    <dgm:pt modelId="{45D4511D-78B4-3743-941D-C63AF09F472D}" type="sibTrans" cxnId="{A5F9C801-C68A-D643-9D1C-2B98A10A993F}">
      <dgm:prSet/>
      <dgm:spPr/>
      <dgm:t>
        <a:bodyPr/>
        <a:lstStyle/>
        <a:p>
          <a:endParaRPr lang="en-US"/>
        </a:p>
      </dgm:t>
    </dgm:pt>
    <dgm:pt modelId="{5AC23729-F111-9043-B63F-0EDBDEC185FA}">
      <dgm:prSet/>
      <dgm:spPr/>
      <dgm:t>
        <a:bodyPr/>
        <a:lstStyle/>
        <a:p>
          <a:r>
            <a:rPr lang="en-US"/>
            <a:t>Uma vez que a maior parte dos websites se encontram em inglês, Carlos sente dificuldade em compreender os conteúdos disponíveis online.</a:t>
          </a:r>
          <a:endParaRPr lang="en-US" dirty="0"/>
        </a:p>
      </dgm:t>
    </dgm:pt>
    <dgm:pt modelId="{EAC433B6-B50B-EF4C-AD33-A2055BFCB539}" type="parTrans" cxnId="{32E0EBBA-8E47-D841-8749-E51FB30EF79E}">
      <dgm:prSet/>
      <dgm:spPr/>
      <dgm:t>
        <a:bodyPr/>
        <a:lstStyle/>
        <a:p>
          <a:endParaRPr lang="en-US"/>
        </a:p>
      </dgm:t>
    </dgm:pt>
    <dgm:pt modelId="{FC3F76F6-5F81-834F-B2D2-89E59FBF8505}" type="sibTrans" cxnId="{32E0EBBA-8E47-D841-8749-E51FB30EF79E}">
      <dgm:prSet/>
      <dgm:spPr/>
      <dgm:t>
        <a:bodyPr/>
        <a:lstStyle/>
        <a:p>
          <a:endParaRPr lang="en-US"/>
        </a:p>
      </dgm:t>
    </dgm:pt>
    <dgm:pt modelId="{77CAFC28-9F5A-B44F-A068-6D8D6415B208}">
      <dgm:prSet/>
      <dgm:spPr/>
      <dgm:t>
        <a:bodyPr/>
        <a:lstStyle/>
        <a:p>
          <a:r>
            <a:rPr lang="en-US"/>
            <a:t>Nome</a:t>
          </a:r>
          <a:endParaRPr lang="en-US" dirty="0"/>
        </a:p>
      </dgm:t>
    </dgm:pt>
    <dgm:pt modelId="{F5B89A9F-239B-7C47-BA0B-65A28700CEE0}" type="sibTrans" cxnId="{AA74D30F-8E98-C645-835C-6F5EE83524F3}">
      <dgm:prSet/>
      <dgm:spPr/>
      <dgm:t>
        <a:bodyPr/>
        <a:lstStyle/>
        <a:p>
          <a:endParaRPr lang="en-US"/>
        </a:p>
      </dgm:t>
    </dgm:pt>
    <dgm:pt modelId="{EB1A8008-558F-1D40-9330-AA1C35B16E4C}" type="parTrans" cxnId="{AA74D30F-8E98-C645-835C-6F5EE83524F3}">
      <dgm:prSet/>
      <dgm:spPr/>
      <dgm:t>
        <a:bodyPr/>
        <a:lstStyle/>
        <a:p>
          <a:endParaRPr lang="en-US"/>
        </a:p>
      </dgm:t>
    </dgm:pt>
    <dgm:pt modelId="{433F1354-51A2-4E4A-BD2A-9CF545BE007A}">
      <dgm:prSet/>
      <dgm:spPr/>
      <dgm:t>
        <a:bodyPr/>
        <a:lstStyle/>
        <a:p>
          <a:r>
            <a:rPr lang="en-US"/>
            <a:t>Motivação</a:t>
          </a:r>
          <a:endParaRPr lang="en-US" dirty="0"/>
        </a:p>
      </dgm:t>
    </dgm:pt>
    <dgm:pt modelId="{848B0232-EE31-314F-A2E0-F7BF99A3002A}" type="parTrans" cxnId="{A2E64D90-C41C-164F-BE49-9695FF170BDD}">
      <dgm:prSet/>
      <dgm:spPr/>
      <dgm:t>
        <a:bodyPr/>
        <a:lstStyle/>
        <a:p>
          <a:endParaRPr lang="en-US"/>
        </a:p>
      </dgm:t>
    </dgm:pt>
    <dgm:pt modelId="{229F2F80-2E45-EC47-BE7A-2AFA3A9F0B65}" type="sibTrans" cxnId="{A2E64D90-C41C-164F-BE49-9695FF170BDD}">
      <dgm:prSet/>
      <dgm:spPr/>
      <dgm:t>
        <a:bodyPr/>
        <a:lstStyle/>
        <a:p>
          <a:endParaRPr lang="en-US"/>
        </a:p>
      </dgm:t>
    </dgm:pt>
    <dgm:pt modelId="{00C147BC-EFA6-9D42-BC59-9BF3F0D5C00B}">
      <dgm:prSet/>
      <dgm:spPr/>
      <dgm:t>
        <a:bodyPr/>
        <a:lstStyle/>
        <a:p>
          <a:r>
            <a:rPr lang="pt-PT" dirty="0"/>
            <a:t>Saber informações sobre um artista ou banda de uma forma rápida e em Português</a:t>
          </a:r>
          <a:endParaRPr lang="en-US" dirty="0"/>
        </a:p>
      </dgm:t>
    </dgm:pt>
    <dgm:pt modelId="{B9E6C577-F563-4F4B-A0BC-64CFAF2EAA35}" type="parTrans" cxnId="{770EEDD6-0EC4-A14B-AC6C-CB16048FB15C}">
      <dgm:prSet/>
      <dgm:spPr/>
      <dgm:t>
        <a:bodyPr/>
        <a:lstStyle/>
        <a:p>
          <a:endParaRPr lang="en-US"/>
        </a:p>
      </dgm:t>
    </dgm:pt>
    <dgm:pt modelId="{10F02863-E7A9-A440-AD18-7F172F17AA1A}" type="sibTrans" cxnId="{770EEDD6-0EC4-A14B-AC6C-CB16048FB15C}">
      <dgm:prSet/>
      <dgm:spPr/>
      <dgm:t>
        <a:bodyPr/>
        <a:lstStyle/>
        <a:p>
          <a:endParaRPr lang="en-US"/>
        </a:p>
      </dgm:t>
    </dgm:pt>
    <dgm:pt modelId="{2D1C4FC7-C07B-904F-98AF-7742FAE6C9CF}" type="pres">
      <dgm:prSet presAssocID="{5AA7C3B3-147C-DE49-9F88-98F5B7939AC1}" presName="linear" presStyleCnt="0">
        <dgm:presLayoutVars>
          <dgm:dir/>
          <dgm:animLvl val="lvl"/>
          <dgm:resizeHandles val="exact"/>
        </dgm:presLayoutVars>
      </dgm:prSet>
      <dgm:spPr/>
    </dgm:pt>
    <dgm:pt modelId="{F8418CD6-EA4C-6B43-9CF7-4C31733E0913}" type="pres">
      <dgm:prSet presAssocID="{77CAFC28-9F5A-B44F-A068-6D8D6415B208}" presName="parentLin" presStyleCnt="0"/>
      <dgm:spPr/>
    </dgm:pt>
    <dgm:pt modelId="{34AEBFF2-0D7D-2A43-BFFB-098B5A778E8D}" type="pres">
      <dgm:prSet presAssocID="{77CAFC28-9F5A-B44F-A068-6D8D6415B208}" presName="parentLeftMargin" presStyleLbl="node1" presStyleIdx="0" presStyleCnt="5"/>
      <dgm:spPr/>
    </dgm:pt>
    <dgm:pt modelId="{FF28999B-2A68-F444-85F8-3A6B68F44520}" type="pres">
      <dgm:prSet presAssocID="{77CAFC28-9F5A-B44F-A068-6D8D6415B208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24B75573-CA88-6E4C-80BF-1B33C5E6723B}" type="pres">
      <dgm:prSet presAssocID="{77CAFC28-9F5A-B44F-A068-6D8D6415B208}" presName="negativeSpace" presStyleCnt="0"/>
      <dgm:spPr/>
    </dgm:pt>
    <dgm:pt modelId="{B7E3F57C-F568-FE44-8BF8-D7E20D3A51C3}" type="pres">
      <dgm:prSet presAssocID="{77CAFC28-9F5A-B44F-A068-6D8D6415B208}" presName="childText" presStyleLbl="conFgAcc1" presStyleIdx="0" presStyleCnt="5">
        <dgm:presLayoutVars>
          <dgm:bulletEnabled val="1"/>
        </dgm:presLayoutVars>
      </dgm:prSet>
      <dgm:spPr/>
    </dgm:pt>
    <dgm:pt modelId="{CE725A31-DAD6-A64B-9419-8E400B14FB63}" type="pres">
      <dgm:prSet presAssocID="{F5B89A9F-239B-7C47-BA0B-65A28700CEE0}" presName="spaceBetweenRectangles" presStyleCnt="0"/>
      <dgm:spPr/>
    </dgm:pt>
    <dgm:pt modelId="{1CD6D210-62B5-5745-BB8B-B65F1327CFB4}" type="pres">
      <dgm:prSet presAssocID="{38866B12-8109-D04B-A389-F8103E5A4967}" presName="parentLin" presStyleCnt="0"/>
      <dgm:spPr/>
    </dgm:pt>
    <dgm:pt modelId="{C0061596-B79B-E348-867C-227734E378C9}" type="pres">
      <dgm:prSet presAssocID="{38866B12-8109-D04B-A389-F8103E5A4967}" presName="parentLeftMargin" presStyleLbl="node1" presStyleIdx="0" presStyleCnt="5"/>
      <dgm:spPr/>
    </dgm:pt>
    <dgm:pt modelId="{ED1ADB6E-6EF0-C948-BD81-A78CFDBE1C37}" type="pres">
      <dgm:prSet presAssocID="{38866B12-8109-D04B-A389-F8103E5A4967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6F5E0E84-F7EA-8D41-AA06-6162FFB78A9D}" type="pres">
      <dgm:prSet presAssocID="{38866B12-8109-D04B-A389-F8103E5A4967}" presName="negativeSpace" presStyleCnt="0"/>
      <dgm:spPr/>
    </dgm:pt>
    <dgm:pt modelId="{FFAD4515-2E57-6B4D-8E69-D1B34AFB9890}" type="pres">
      <dgm:prSet presAssocID="{38866B12-8109-D04B-A389-F8103E5A4967}" presName="childText" presStyleLbl="conFgAcc1" presStyleIdx="1" presStyleCnt="5">
        <dgm:presLayoutVars>
          <dgm:bulletEnabled val="1"/>
        </dgm:presLayoutVars>
      </dgm:prSet>
      <dgm:spPr/>
    </dgm:pt>
    <dgm:pt modelId="{9C32AA50-A1C5-E543-A8C6-34A543DCF0CE}" type="pres">
      <dgm:prSet presAssocID="{9BB7DBD2-F044-5342-8BB8-34CCCF36B43B}" presName="spaceBetweenRectangles" presStyleCnt="0"/>
      <dgm:spPr/>
    </dgm:pt>
    <dgm:pt modelId="{C120ACF4-00FC-9444-AD77-AA26C14A1FCB}" type="pres">
      <dgm:prSet presAssocID="{615E6065-FE67-BA40-9104-5E0015485815}" presName="parentLin" presStyleCnt="0"/>
      <dgm:spPr/>
    </dgm:pt>
    <dgm:pt modelId="{A55D8AA7-BAEF-F640-B3EB-53CB29CCF055}" type="pres">
      <dgm:prSet presAssocID="{615E6065-FE67-BA40-9104-5E0015485815}" presName="parentLeftMargin" presStyleLbl="node1" presStyleIdx="1" presStyleCnt="5"/>
      <dgm:spPr/>
    </dgm:pt>
    <dgm:pt modelId="{28A665B4-7CDC-524F-A1E0-9EAD1D0539E1}" type="pres">
      <dgm:prSet presAssocID="{615E6065-FE67-BA40-9104-5E0015485815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1ECE97BA-7C89-BF49-8859-4AE0B3EB1D83}" type="pres">
      <dgm:prSet presAssocID="{615E6065-FE67-BA40-9104-5E0015485815}" presName="negativeSpace" presStyleCnt="0"/>
      <dgm:spPr/>
    </dgm:pt>
    <dgm:pt modelId="{8D241B5A-2A0F-E248-A893-A9208089EA00}" type="pres">
      <dgm:prSet presAssocID="{615E6065-FE67-BA40-9104-5E0015485815}" presName="childText" presStyleLbl="conFgAcc1" presStyleIdx="2" presStyleCnt="5">
        <dgm:presLayoutVars>
          <dgm:bulletEnabled val="1"/>
        </dgm:presLayoutVars>
      </dgm:prSet>
      <dgm:spPr/>
    </dgm:pt>
    <dgm:pt modelId="{D07E26DA-112E-9D4F-B3AE-648E7048E4A2}" type="pres">
      <dgm:prSet presAssocID="{A4E46C1F-88ED-1F40-ABF4-4FD5688B9815}" presName="spaceBetweenRectangles" presStyleCnt="0"/>
      <dgm:spPr/>
    </dgm:pt>
    <dgm:pt modelId="{F5416E58-A941-5B45-ABC9-D0FEF032B7E1}" type="pres">
      <dgm:prSet presAssocID="{B94EE6E0-5CE2-7741-9735-62AE778A2B14}" presName="parentLin" presStyleCnt="0"/>
      <dgm:spPr/>
    </dgm:pt>
    <dgm:pt modelId="{140525D1-D4FF-B441-85B7-E8CE24AE23AA}" type="pres">
      <dgm:prSet presAssocID="{B94EE6E0-5CE2-7741-9735-62AE778A2B14}" presName="parentLeftMargin" presStyleLbl="node1" presStyleIdx="2" presStyleCnt="5"/>
      <dgm:spPr/>
    </dgm:pt>
    <dgm:pt modelId="{AAA97320-4AEC-9748-AF4A-809D07CFDF3B}" type="pres">
      <dgm:prSet presAssocID="{B94EE6E0-5CE2-7741-9735-62AE778A2B14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64052861-DE55-9C46-9592-96A4F9D38D72}" type="pres">
      <dgm:prSet presAssocID="{B94EE6E0-5CE2-7741-9735-62AE778A2B14}" presName="negativeSpace" presStyleCnt="0"/>
      <dgm:spPr/>
    </dgm:pt>
    <dgm:pt modelId="{2C0F2B3D-359F-6E49-8BF4-75D1C5BF6479}" type="pres">
      <dgm:prSet presAssocID="{B94EE6E0-5CE2-7741-9735-62AE778A2B14}" presName="childText" presStyleLbl="conFgAcc1" presStyleIdx="3" presStyleCnt="5">
        <dgm:presLayoutVars>
          <dgm:bulletEnabled val="1"/>
        </dgm:presLayoutVars>
      </dgm:prSet>
      <dgm:spPr/>
    </dgm:pt>
    <dgm:pt modelId="{E0FB6B6B-2230-3E42-92CC-A359FE3693CA}" type="pres">
      <dgm:prSet presAssocID="{70299595-E810-ED49-90F0-C6BD57C1953F}" presName="spaceBetweenRectangles" presStyleCnt="0"/>
      <dgm:spPr/>
    </dgm:pt>
    <dgm:pt modelId="{AB44944D-FB62-4348-AD78-FB34C4D45978}" type="pres">
      <dgm:prSet presAssocID="{433F1354-51A2-4E4A-BD2A-9CF545BE007A}" presName="parentLin" presStyleCnt="0"/>
      <dgm:spPr/>
    </dgm:pt>
    <dgm:pt modelId="{830E31E5-040B-A043-819A-59F906EE3B3B}" type="pres">
      <dgm:prSet presAssocID="{433F1354-51A2-4E4A-BD2A-9CF545BE007A}" presName="parentLeftMargin" presStyleLbl="node1" presStyleIdx="3" presStyleCnt="5"/>
      <dgm:spPr/>
    </dgm:pt>
    <dgm:pt modelId="{1B297571-F5F6-B745-B9EE-CB4DA1242FAD}" type="pres">
      <dgm:prSet presAssocID="{433F1354-51A2-4E4A-BD2A-9CF545BE007A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41D17C8C-C9BD-B442-ADDE-1522FBAE40C8}" type="pres">
      <dgm:prSet presAssocID="{433F1354-51A2-4E4A-BD2A-9CF545BE007A}" presName="negativeSpace" presStyleCnt="0"/>
      <dgm:spPr/>
    </dgm:pt>
    <dgm:pt modelId="{D07F03FA-CC17-614A-86CE-00941F73A7CB}" type="pres">
      <dgm:prSet presAssocID="{433F1354-51A2-4E4A-BD2A-9CF545BE007A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A5F9C801-C68A-D643-9D1C-2B98A10A993F}" srcId="{B94EE6E0-5CE2-7741-9735-62AE778A2B14}" destId="{DA580BBD-2429-C643-84AB-C0908C951287}" srcOrd="0" destOrd="0" parTransId="{F2AF0C22-A5E7-9748-94FD-5808435A5F76}" sibTransId="{45D4511D-78B4-3743-941D-C63AF09F472D}"/>
    <dgm:cxn modelId="{1F1A2707-89B9-8C47-B644-2FEFE323949A}" type="presOf" srcId="{00C147BC-EFA6-9D42-BC59-9BF3F0D5C00B}" destId="{D07F03FA-CC17-614A-86CE-00941F73A7CB}" srcOrd="0" destOrd="0" presId="urn:microsoft.com/office/officeart/2005/8/layout/list1"/>
    <dgm:cxn modelId="{50487C07-459E-E44C-BED3-4880F56EBBBB}" srcId="{615E6065-FE67-BA40-9104-5E0015485815}" destId="{0AA1B20A-9CD5-8E45-92B1-AF1A51686641}" srcOrd="0" destOrd="0" parTransId="{1794BE3A-9937-AF4D-94B9-4F1FC0AC2991}" sibTransId="{AE6C06D7-60B8-AC4C-A1EF-0FE1496A2B63}"/>
    <dgm:cxn modelId="{1FD1250D-F56F-944C-AEC6-5EC645A1E9C1}" type="presOf" srcId="{DA580BBD-2429-C643-84AB-C0908C951287}" destId="{2C0F2B3D-359F-6E49-8BF4-75D1C5BF6479}" srcOrd="0" destOrd="0" presId="urn:microsoft.com/office/officeart/2005/8/layout/list1"/>
    <dgm:cxn modelId="{AA74D30F-8E98-C645-835C-6F5EE83524F3}" srcId="{5AA7C3B3-147C-DE49-9F88-98F5B7939AC1}" destId="{77CAFC28-9F5A-B44F-A068-6D8D6415B208}" srcOrd="0" destOrd="0" parTransId="{EB1A8008-558F-1D40-9330-AA1C35B16E4C}" sibTransId="{F5B89A9F-239B-7C47-BA0B-65A28700CEE0}"/>
    <dgm:cxn modelId="{247DB019-8844-A946-9B09-3127D082256B}" type="presOf" srcId="{615E6065-FE67-BA40-9104-5E0015485815}" destId="{A55D8AA7-BAEF-F640-B3EB-53CB29CCF055}" srcOrd="0" destOrd="0" presId="urn:microsoft.com/office/officeart/2005/8/layout/list1"/>
    <dgm:cxn modelId="{774B902C-21E2-6E4B-9FEC-75A6304CCB8B}" type="presOf" srcId="{433F1354-51A2-4E4A-BD2A-9CF545BE007A}" destId="{830E31E5-040B-A043-819A-59F906EE3B3B}" srcOrd="0" destOrd="0" presId="urn:microsoft.com/office/officeart/2005/8/layout/list1"/>
    <dgm:cxn modelId="{A7819331-B43A-0841-8C79-AD6B27225557}" type="presOf" srcId="{77CAFC28-9F5A-B44F-A068-6D8D6415B208}" destId="{FF28999B-2A68-F444-85F8-3A6B68F44520}" srcOrd="1" destOrd="0" presId="urn:microsoft.com/office/officeart/2005/8/layout/list1"/>
    <dgm:cxn modelId="{92DD1E3F-514A-2F4D-A82F-46DCA2DFC5A6}" type="presOf" srcId="{F3E49F0A-D143-EC42-B33B-76205A875555}" destId="{FFAD4515-2E57-6B4D-8E69-D1B34AFB9890}" srcOrd="0" destOrd="0" presId="urn:microsoft.com/office/officeart/2005/8/layout/list1"/>
    <dgm:cxn modelId="{6D039149-6E66-1A43-B1B7-85AD21645497}" type="presOf" srcId="{5AA7C3B3-147C-DE49-9F88-98F5B7939AC1}" destId="{2D1C4FC7-C07B-904F-98AF-7742FAE6C9CF}" srcOrd="0" destOrd="0" presId="urn:microsoft.com/office/officeart/2005/8/layout/list1"/>
    <dgm:cxn modelId="{B4CEAE62-333B-234B-931C-648E6C2F8B22}" type="presOf" srcId="{5AC23729-F111-9043-B63F-0EDBDEC185FA}" destId="{2C0F2B3D-359F-6E49-8BF4-75D1C5BF6479}" srcOrd="0" destOrd="1" presId="urn:microsoft.com/office/officeart/2005/8/layout/list1"/>
    <dgm:cxn modelId="{27406C70-6731-9B4A-9410-C4E145BB6942}" type="presOf" srcId="{B94EE6E0-5CE2-7741-9735-62AE778A2B14}" destId="{140525D1-D4FF-B441-85B7-E8CE24AE23AA}" srcOrd="0" destOrd="0" presId="urn:microsoft.com/office/officeart/2005/8/layout/list1"/>
    <dgm:cxn modelId="{43CA6886-5587-374C-9111-44C9A155C274}" srcId="{5AA7C3B3-147C-DE49-9F88-98F5B7939AC1}" destId="{B94EE6E0-5CE2-7741-9735-62AE778A2B14}" srcOrd="3" destOrd="0" parTransId="{E8124CD6-7D33-444A-94A5-A831EEA4F18D}" sibTransId="{70299595-E810-ED49-90F0-C6BD57C1953F}"/>
    <dgm:cxn modelId="{A2E64D90-C41C-164F-BE49-9695FF170BDD}" srcId="{5AA7C3B3-147C-DE49-9F88-98F5B7939AC1}" destId="{433F1354-51A2-4E4A-BD2A-9CF545BE007A}" srcOrd="4" destOrd="0" parTransId="{848B0232-EE31-314F-A2E0-F7BF99A3002A}" sibTransId="{229F2F80-2E45-EC47-BE7A-2AFA3A9F0B65}"/>
    <dgm:cxn modelId="{99C27999-BF2D-B44D-8F14-33E4DAEECDF3}" srcId="{5AA7C3B3-147C-DE49-9F88-98F5B7939AC1}" destId="{38866B12-8109-D04B-A389-F8103E5A4967}" srcOrd="1" destOrd="0" parTransId="{D6BF6255-3E71-494F-A774-D0CEF6DBF119}" sibTransId="{9BB7DBD2-F044-5342-8BB8-34CCCF36B43B}"/>
    <dgm:cxn modelId="{322426A1-173D-4748-817C-2DBB73C16461}" type="presOf" srcId="{38866B12-8109-D04B-A389-F8103E5A4967}" destId="{ED1ADB6E-6EF0-C948-BD81-A78CFDBE1C37}" srcOrd="1" destOrd="0" presId="urn:microsoft.com/office/officeart/2005/8/layout/list1"/>
    <dgm:cxn modelId="{A4FD20A6-AF01-D04A-9A93-552E2D529666}" type="presOf" srcId="{433F1354-51A2-4E4A-BD2A-9CF545BE007A}" destId="{1B297571-F5F6-B745-B9EE-CB4DA1242FAD}" srcOrd="1" destOrd="0" presId="urn:microsoft.com/office/officeart/2005/8/layout/list1"/>
    <dgm:cxn modelId="{CA60AEA8-7724-4240-A074-0CE65171D289}" srcId="{5AA7C3B3-147C-DE49-9F88-98F5B7939AC1}" destId="{615E6065-FE67-BA40-9104-5E0015485815}" srcOrd="2" destOrd="0" parTransId="{C4EFA920-3989-184F-9E96-5AD9D9B1BD10}" sibTransId="{A4E46C1F-88ED-1F40-ABF4-4FD5688B9815}"/>
    <dgm:cxn modelId="{F4F6C2AC-4D5C-594E-BF14-7F151D35F602}" type="presOf" srcId="{77CAFC28-9F5A-B44F-A068-6D8D6415B208}" destId="{34AEBFF2-0D7D-2A43-BFFB-098B5A778E8D}" srcOrd="0" destOrd="0" presId="urn:microsoft.com/office/officeart/2005/8/layout/list1"/>
    <dgm:cxn modelId="{1061C0B4-EB02-4F4F-88B8-C8A1E963F710}" srcId="{77CAFC28-9F5A-B44F-A068-6D8D6415B208}" destId="{5BDAEA1A-C2B9-924C-AB4A-44BF5E2AF210}" srcOrd="0" destOrd="0" parTransId="{C84610E6-A62A-8542-B1DD-1FE51626AFE8}" sibTransId="{CCE1D740-6170-0041-A852-243BBB1CDBA6}"/>
    <dgm:cxn modelId="{32E0EBBA-8E47-D841-8749-E51FB30EF79E}" srcId="{B94EE6E0-5CE2-7741-9735-62AE778A2B14}" destId="{5AC23729-F111-9043-B63F-0EDBDEC185FA}" srcOrd="1" destOrd="0" parTransId="{EAC433B6-B50B-EF4C-AD33-A2055BFCB539}" sibTransId="{FC3F76F6-5F81-834F-B2D2-89E59FBF8505}"/>
    <dgm:cxn modelId="{EEFAA7C1-05C9-C54F-AA71-80EC0893AE79}" srcId="{38866B12-8109-D04B-A389-F8103E5A4967}" destId="{F3E49F0A-D143-EC42-B33B-76205A875555}" srcOrd="0" destOrd="0" parTransId="{FACAC92B-0892-2F49-9CAE-EA0246CD75C3}" sibTransId="{21E19704-42D3-9A4E-AA5E-B656673EC7E2}"/>
    <dgm:cxn modelId="{2D612CC7-286F-7648-B416-4C2C0804E74F}" type="presOf" srcId="{615E6065-FE67-BA40-9104-5E0015485815}" destId="{28A665B4-7CDC-524F-A1E0-9EAD1D0539E1}" srcOrd="1" destOrd="0" presId="urn:microsoft.com/office/officeart/2005/8/layout/list1"/>
    <dgm:cxn modelId="{FFA057CB-1545-9448-AD84-D612581CEA6D}" type="presOf" srcId="{B94EE6E0-5CE2-7741-9735-62AE778A2B14}" destId="{AAA97320-4AEC-9748-AF4A-809D07CFDF3B}" srcOrd="1" destOrd="0" presId="urn:microsoft.com/office/officeart/2005/8/layout/list1"/>
    <dgm:cxn modelId="{770EEDD6-0EC4-A14B-AC6C-CB16048FB15C}" srcId="{433F1354-51A2-4E4A-BD2A-9CF545BE007A}" destId="{00C147BC-EFA6-9D42-BC59-9BF3F0D5C00B}" srcOrd="0" destOrd="0" parTransId="{B9E6C577-F563-4F4B-A0BC-64CFAF2EAA35}" sibTransId="{10F02863-E7A9-A440-AD18-7F172F17AA1A}"/>
    <dgm:cxn modelId="{19771EDF-F1CD-BE4E-9DD4-B646D2D08EC4}" type="presOf" srcId="{38866B12-8109-D04B-A389-F8103E5A4967}" destId="{C0061596-B79B-E348-867C-227734E378C9}" srcOrd="0" destOrd="0" presId="urn:microsoft.com/office/officeart/2005/8/layout/list1"/>
    <dgm:cxn modelId="{0563EEF9-5DC3-EF4E-9154-9004DBE46DC2}" type="presOf" srcId="{0AA1B20A-9CD5-8E45-92B1-AF1A51686641}" destId="{8D241B5A-2A0F-E248-A893-A9208089EA00}" srcOrd="0" destOrd="0" presId="urn:microsoft.com/office/officeart/2005/8/layout/list1"/>
    <dgm:cxn modelId="{70DBDAFC-2431-F845-BA9B-02EA2F4207EA}" type="presOf" srcId="{5BDAEA1A-C2B9-924C-AB4A-44BF5E2AF210}" destId="{B7E3F57C-F568-FE44-8BF8-D7E20D3A51C3}" srcOrd="0" destOrd="0" presId="urn:microsoft.com/office/officeart/2005/8/layout/list1"/>
    <dgm:cxn modelId="{AAD97411-5D7D-8143-AFD2-F8DF69F65554}" type="presParOf" srcId="{2D1C4FC7-C07B-904F-98AF-7742FAE6C9CF}" destId="{F8418CD6-EA4C-6B43-9CF7-4C31733E0913}" srcOrd="0" destOrd="0" presId="urn:microsoft.com/office/officeart/2005/8/layout/list1"/>
    <dgm:cxn modelId="{8565B11A-565E-FF4B-9068-6FDC87325B90}" type="presParOf" srcId="{F8418CD6-EA4C-6B43-9CF7-4C31733E0913}" destId="{34AEBFF2-0D7D-2A43-BFFB-098B5A778E8D}" srcOrd="0" destOrd="0" presId="urn:microsoft.com/office/officeart/2005/8/layout/list1"/>
    <dgm:cxn modelId="{145DF22A-1E0F-A948-82BA-26D5B2EAD2A4}" type="presParOf" srcId="{F8418CD6-EA4C-6B43-9CF7-4C31733E0913}" destId="{FF28999B-2A68-F444-85F8-3A6B68F44520}" srcOrd="1" destOrd="0" presId="urn:microsoft.com/office/officeart/2005/8/layout/list1"/>
    <dgm:cxn modelId="{73940C60-7F9F-5647-B8A9-95FB3E3C6D11}" type="presParOf" srcId="{2D1C4FC7-C07B-904F-98AF-7742FAE6C9CF}" destId="{24B75573-CA88-6E4C-80BF-1B33C5E6723B}" srcOrd="1" destOrd="0" presId="urn:microsoft.com/office/officeart/2005/8/layout/list1"/>
    <dgm:cxn modelId="{CCFDB994-3456-1744-83A9-51E231E86623}" type="presParOf" srcId="{2D1C4FC7-C07B-904F-98AF-7742FAE6C9CF}" destId="{B7E3F57C-F568-FE44-8BF8-D7E20D3A51C3}" srcOrd="2" destOrd="0" presId="urn:microsoft.com/office/officeart/2005/8/layout/list1"/>
    <dgm:cxn modelId="{294EDB40-33F8-C04D-9263-1DFCF3780EEE}" type="presParOf" srcId="{2D1C4FC7-C07B-904F-98AF-7742FAE6C9CF}" destId="{CE725A31-DAD6-A64B-9419-8E400B14FB63}" srcOrd="3" destOrd="0" presId="urn:microsoft.com/office/officeart/2005/8/layout/list1"/>
    <dgm:cxn modelId="{3222DF7C-E524-DF40-964E-A98339286CD2}" type="presParOf" srcId="{2D1C4FC7-C07B-904F-98AF-7742FAE6C9CF}" destId="{1CD6D210-62B5-5745-BB8B-B65F1327CFB4}" srcOrd="4" destOrd="0" presId="urn:microsoft.com/office/officeart/2005/8/layout/list1"/>
    <dgm:cxn modelId="{5CB07F06-7AC1-4748-9AED-B7AF03824DFA}" type="presParOf" srcId="{1CD6D210-62B5-5745-BB8B-B65F1327CFB4}" destId="{C0061596-B79B-E348-867C-227734E378C9}" srcOrd="0" destOrd="0" presId="urn:microsoft.com/office/officeart/2005/8/layout/list1"/>
    <dgm:cxn modelId="{AD97F931-3663-534D-8F01-A6AA521D38F2}" type="presParOf" srcId="{1CD6D210-62B5-5745-BB8B-B65F1327CFB4}" destId="{ED1ADB6E-6EF0-C948-BD81-A78CFDBE1C37}" srcOrd="1" destOrd="0" presId="urn:microsoft.com/office/officeart/2005/8/layout/list1"/>
    <dgm:cxn modelId="{7D4494CB-1A68-AE44-9962-DA1147B729F9}" type="presParOf" srcId="{2D1C4FC7-C07B-904F-98AF-7742FAE6C9CF}" destId="{6F5E0E84-F7EA-8D41-AA06-6162FFB78A9D}" srcOrd="5" destOrd="0" presId="urn:microsoft.com/office/officeart/2005/8/layout/list1"/>
    <dgm:cxn modelId="{E3170A5E-E8E5-8944-BE15-3AC824FA7E88}" type="presParOf" srcId="{2D1C4FC7-C07B-904F-98AF-7742FAE6C9CF}" destId="{FFAD4515-2E57-6B4D-8E69-D1B34AFB9890}" srcOrd="6" destOrd="0" presId="urn:microsoft.com/office/officeart/2005/8/layout/list1"/>
    <dgm:cxn modelId="{24605B88-46D0-6148-BC8A-388B39EFA1DC}" type="presParOf" srcId="{2D1C4FC7-C07B-904F-98AF-7742FAE6C9CF}" destId="{9C32AA50-A1C5-E543-A8C6-34A543DCF0CE}" srcOrd="7" destOrd="0" presId="urn:microsoft.com/office/officeart/2005/8/layout/list1"/>
    <dgm:cxn modelId="{ED3B0113-1E3A-E640-8202-350D9A956123}" type="presParOf" srcId="{2D1C4FC7-C07B-904F-98AF-7742FAE6C9CF}" destId="{C120ACF4-00FC-9444-AD77-AA26C14A1FCB}" srcOrd="8" destOrd="0" presId="urn:microsoft.com/office/officeart/2005/8/layout/list1"/>
    <dgm:cxn modelId="{F5583A59-E184-8A4E-B4B6-69AEB02131B0}" type="presParOf" srcId="{C120ACF4-00FC-9444-AD77-AA26C14A1FCB}" destId="{A55D8AA7-BAEF-F640-B3EB-53CB29CCF055}" srcOrd="0" destOrd="0" presId="urn:microsoft.com/office/officeart/2005/8/layout/list1"/>
    <dgm:cxn modelId="{FC9C04D9-027A-5D48-9C37-BD9E2C037D25}" type="presParOf" srcId="{C120ACF4-00FC-9444-AD77-AA26C14A1FCB}" destId="{28A665B4-7CDC-524F-A1E0-9EAD1D0539E1}" srcOrd="1" destOrd="0" presId="urn:microsoft.com/office/officeart/2005/8/layout/list1"/>
    <dgm:cxn modelId="{B14A9AA8-514A-8F45-AD1A-E89DFBFAEF23}" type="presParOf" srcId="{2D1C4FC7-C07B-904F-98AF-7742FAE6C9CF}" destId="{1ECE97BA-7C89-BF49-8859-4AE0B3EB1D83}" srcOrd="9" destOrd="0" presId="urn:microsoft.com/office/officeart/2005/8/layout/list1"/>
    <dgm:cxn modelId="{E96E9B51-FE7A-8A4A-BC6A-C9FC033468C7}" type="presParOf" srcId="{2D1C4FC7-C07B-904F-98AF-7742FAE6C9CF}" destId="{8D241B5A-2A0F-E248-A893-A9208089EA00}" srcOrd="10" destOrd="0" presId="urn:microsoft.com/office/officeart/2005/8/layout/list1"/>
    <dgm:cxn modelId="{CF34B23E-281C-EF46-80E8-5D9A3D48D1A3}" type="presParOf" srcId="{2D1C4FC7-C07B-904F-98AF-7742FAE6C9CF}" destId="{D07E26DA-112E-9D4F-B3AE-648E7048E4A2}" srcOrd="11" destOrd="0" presId="urn:microsoft.com/office/officeart/2005/8/layout/list1"/>
    <dgm:cxn modelId="{8B69AFE1-4F5A-0843-8B3F-9EF9A3E39B4E}" type="presParOf" srcId="{2D1C4FC7-C07B-904F-98AF-7742FAE6C9CF}" destId="{F5416E58-A941-5B45-ABC9-D0FEF032B7E1}" srcOrd="12" destOrd="0" presId="urn:microsoft.com/office/officeart/2005/8/layout/list1"/>
    <dgm:cxn modelId="{59A290B5-44E4-2C4C-AC91-34A9ACB83F83}" type="presParOf" srcId="{F5416E58-A941-5B45-ABC9-D0FEF032B7E1}" destId="{140525D1-D4FF-B441-85B7-E8CE24AE23AA}" srcOrd="0" destOrd="0" presId="urn:microsoft.com/office/officeart/2005/8/layout/list1"/>
    <dgm:cxn modelId="{F1A71182-3F27-3F4E-B05E-7BF10BD57830}" type="presParOf" srcId="{F5416E58-A941-5B45-ABC9-D0FEF032B7E1}" destId="{AAA97320-4AEC-9748-AF4A-809D07CFDF3B}" srcOrd="1" destOrd="0" presId="urn:microsoft.com/office/officeart/2005/8/layout/list1"/>
    <dgm:cxn modelId="{F9116196-2C51-2349-9E29-47027660E821}" type="presParOf" srcId="{2D1C4FC7-C07B-904F-98AF-7742FAE6C9CF}" destId="{64052861-DE55-9C46-9592-96A4F9D38D72}" srcOrd="13" destOrd="0" presId="urn:microsoft.com/office/officeart/2005/8/layout/list1"/>
    <dgm:cxn modelId="{202E35C8-C6C2-6142-A0E7-12832EB2E171}" type="presParOf" srcId="{2D1C4FC7-C07B-904F-98AF-7742FAE6C9CF}" destId="{2C0F2B3D-359F-6E49-8BF4-75D1C5BF6479}" srcOrd="14" destOrd="0" presId="urn:microsoft.com/office/officeart/2005/8/layout/list1"/>
    <dgm:cxn modelId="{B457FDC3-D664-3041-8282-5EB5A4F475A4}" type="presParOf" srcId="{2D1C4FC7-C07B-904F-98AF-7742FAE6C9CF}" destId="{E0FB6B6B-2230-3E42-92CC-A359FE3693CA}" srcOrd="15" destOrd="0" presId="urn:microsoft.com/office/officeart/2005/8/layout/list1"/>
    <dgm:cxn modelId="{0C126693-3080-404E-A83C-554C0DEAD5FC}" type="presParOf" srcId="{2D1C4FC7-C07B-904F-98AF-7742FAE6C9CF}" destId="{AB44944D-FB62-4348-AD78-FB34C4D45978}" srcOrd="16" destOrd="0" presId="urn:microsoft.com/office/officeart/2005/8/layout/list1"/>
    <dgm:cxn modelId="{8DE99ED3-DCD5-8944-8F75-35B12B04CE75}" type="presParOf" srcId="{AB44944D-FB62-4348-AD78-FB34C4D45978}" destId="{830E31E5-040B-A043-819A-59F906EE3B3B}" srcOrd="0" destOrd="0" presId="urn:microsoft.com/office/officeart/2005/8/layout/list1"/>
    <dgm:cxn modelId="{8012B6AB-1960-C844-8ED6-FCC698D50968}" type="presParOf" srcId="{AB44944D-FB62-4348-AD78-FB34C4D45978}" destId="{1B297571-F5F6-B745-B9EE-CB4DA1242FAD}" srcOrd="1" destOrd="0" presId="urn:microsoft.com/office/officeart/2005/8/layout/list1"/>
    <dgm:cxn modelId="{166739E8-CF0A-F243-A7BC-15E86CA027D6}" type="presParOf" srcId="{2D1C4FC7-C07B-904F-98AF-7742FAE6C9CF}" destId="{41D17C8C-C9BD-B442-ADDE-1522FBAE40C8}" srcOrd="17" destOrd="0" presId="urn:microsoft.com/office/officeart/2005/8/layout/list1"/>
    <dgm:cxn modelId="{7F4B352F-FD15-6940-AFDE-AA2624CF6EA3}" type="presParOf" srcId="{2D1C4FC7-C07B-904F-98AF-7742FAE6C9CF}" destId="{D07F03FA-CC17-614A-86CE-00941F73A7CB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AA7C3B3-147C-DE49-9F88-98F5B7939AC1}" type="doc">
      <dgm:prSet loTypeId="urn:microsoft.com/office/officeart/2005/8/layout/list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BDAEA1A-C2B9-924C-AB4A-44BF5E2AF210}">
      <dgm:prSet/>
      <dgm:spPr/>
      <dgm:t>
        <a:bodyPr/>
        <a:lstStyle/>
        <a:p>
          <a:r>
            <a:rPr lang="en-US" dirty="0"/>
            <a:t>Maria Gomes</a:t>
          </a:r>
        </a:p>
      </dgm:t>
    </dgm:pt>
    <dgm:pt modelId="{C84610E6-A62A-8542-B1DD-1FE51626AFE8}" type="parTrans" cxnId="{1061C0B4-EB02-4F4F-88B8-C8A1E963F710}">
      <dgm:prSet/>
      <dgm:spPr/>
      <dgm:t>
        <a:bodyPr/>
        <a:lstStyle/>
        <a:p>
          <a:endParaRPr lang="en-US"/>
        </a:p>
      </dgm:t>
    </dgm:pt>
    <dgm:pt modelId="{CCE1D740-6170-0041-A852-243BBB1CDBA6}" type="sibTrans" cxnId="{1061C0B4-EB02-4F4F-88B8-C8A1E963F710}">
      <dgm:prSet/>
      <dgm:spPr/>
      <dgm:t>
        <a:bodyPr/>
        <a:lstStyle/>
        <a:p>
          <a:endParaRPr lang="en-US"/>
        </a:p>
      </dgm:t>
    </dgm:pt>
    <dgm:pt modelId="{38866B12-8109-D04B-A389-F8103E5A4967}">
      <dgm:prSet/>
      <dgm:spPr/>
      <dgm:t>
        <a:bodyPr/>
        <a:lstStyle/>
        <a:p>
          <a:r>
            <a:rPr lang="en-US"/>
            <a:t>Idade</a:t>
          </a:r>
        </a:p>
      </dgm:t>
    </dgm:pt>
    <dgm:pt modelId="{D6BF6255-3E71-494F-A774-D0CEF6DBF119}" type="parTrans" cxnId="{99C27999-BF2D-B44D-8F14-33E4DAEECDF3}">
      <dgm:prSet/>
      <dgm:spPr/>
      <dgm:t>
        <a:bodyPr/>
        <a:lstStyle/>
        <a:p>
          <a:endParaRPr lang="en-US"/>
        </a:p>
      </dgm:t>
    </dgm:pt>
    <dgm:pt modelId="{9BB7DBD2-F044-5342-8BB8-34CCCF36B43B}" type="sibTrans" cxnId="{99C27999-BF2D-B44D-8F14-33E4DAEECDF3}">
      <dgm:prSet/>
      <dgm:spPr/>
      <dgm:t>
        <a:bodyPr/>
        <a:lstStyle/>
        <a:p>
          <a:endParaRPr lang="en-US"/>
        </a:p>
      </dgm:t>
    </dgm:pt>
    <dgm:pt modelId="{F3E49F0A-D143-EC42-B33B-76205A875555}">
      <dgm:prSet/>
      <dgm:spPr/>
      <dgm:t>
        <a:bodyPr/>
        <a:lstStyle/>
        <a:p>
          <a:r>
            <a:rPr lang="en-US" dirty="0"/>
            <a:t>30 </a:t>
          </a:r>
          <a:r>
            <a:rPr lang="en-US" dirty="0" err="1"/>
            <a:t>anos</a:t>
          </a:r>
          <a:endParaRPr lang="en-US" dirty="0"/>
        </a:p>
      </dgm:t>
    </dgm:pt>
    <dgm:pt modelId="{FACAC92B-0892-2F49-9CAE-EA0246CD75C3}" type="parTrans" cxnId="{EEFAA7C1-05C9-C54F-AA71-80EC0893AE79}">
      <dgm:prSet/>
      <dgm:spPr/>
      <dgm:t>
        <a:bodyPr/>
        <a:lstStyle/>
        <a:p>
          <a:endParaRPr lang="en-US"/>
        </a:p>
      </dgm:t>
    </dgm:pt>
    <dgm:pt modelId="{21E19704-42D3-9A4E-AA5E-B656673EC7E2}" type="sibTrans" cxnId="{EEFAA7C1-05C9-C54F-AA71-80EC0893AE79}">
      <dgm:prSet/>
      <dgm:spPr/>
      <dgm:t>
        <a:bodyPr/>
        <a:lstStyle/>
        <a:p>
          <a:endParaRPr lang="en-US"/>
        </a:p>
      </dgm:t>
    </dgm:pt>
    <dgm:pt modelId="{615E6065-FE67-BA40-9104-5E0015485815}">
      <dgm:prSet/>
      <dgm:spPr/>
      <dgm:t>
        <a:bodyPr/>
        <a:lstStyle/>
        <a:p>
          <a:r>
            <a:rPr lang="en-US"/>
            <a:t>Residência</a:t>
          </a:r>
        </a:p>
      </dgm:t>
    </dgm:pt>
    <dgm:pt modelId="{C4EFA920-3989-184F-9E96-5AD9D9B1BD10}" type="parTrans" cxnId="{CA60AEA8-7724-4240-A074-0CE65171D289}">
      <dgm:prSet/>
      <dgm:spPr/>
      <dgm:t>
        <a:bodyPr/>
        <a:lstStyle/>
        <a:p>
          <a:endParaRPr lang="en-US"/>
        </a:p>
      </dgm:t>
    </dgm:pt>
    <dgm:pt modelId="{A4E46C1F-88ED-1F40-ABF4-4FD5688B9815}" type="sibTrans" cxnId="{CA60AEA8-7724-4240-A074-0CE65171D289}">
      <dgm:prSet/>
      <dgm:spPr/>
      <dgm:t>
        <a:bodyPr/>
        <a:lstStyle/>
        <a:p>
          <a:endParaRPr lang="en-US"/>
        </a:p>
      </dgm:t>
    </dgm:pt>
    <dgm:pt modelId="{0AA1B20A-9CD5-8E45-92B1-AF1A51686641}">
      <dgm:prSet/>
      <dgm:spPr/>
      <dgm:t>
        <a:bodyPr/>
        <a:lstStyle/>
        <a:p>
          <a:r>
            <a:rPr lang="en-US" dirty="0" err="1"/>
            <a:t>Lisboa</a:t>
          </a:r>
          <a:r>
            <a:rPr lang="en-US" dirty="0"/>
            <a:t>, Portugal</a:t>
          </a:r>
        </a:p>
      </dgm:t>
    </dgm:pt>
    <dgm:pt modelId="{1794BE3A-9937-AF4D-94B9-4F1FC0AC2991}" type="parTrans" cxnId="{50487C07-459E-E44C-BED3-4880F56EBBBB}">
      <dgm:prSet/>
      <dgm:spPr/>
      <dgm:t>
        <a:bodyPr/>
        <a:lstStyle/>
        <a:p>
          <a:endParaRPr lang="en-US"/>
        </a:p>
      </dgm:t>
    </dgm:pt>
    <dgm:pt modelId="{AE6C06D7-60B8-AC4C-A1EF-0FE1496A2B63}" type="sibTrans" cxnId="{50487C07-459E-E44C-BED3-4880F56EBBBB}">
      <dgm:prSet/>
      <dgm:spPr/>
      <dgm:t>
        <a:bodyPr/>
        <a:lstStyle/>
        <a:p>
          <a:endParaRPr lang="en-US"/>
        </a:p>
      </dgm:t>
    </dgm:pt>
    <dgm:pt modelId="{B94EE6E0-5CE2-7741-9735-62AE778A2B14}">
      <dgm:prSet/>
      <dgm:spPr/>
      <dgm:t>
        <a:bodyPr/>
        <a:lstStyle/>
        <a:p>
          <a:r>
            <a:rPr lang="en-US"/>
            <a:t>Bio</a:t>
          </a:r>
        </a:p>
      </dgm:t>
    </dgm:pt>
    <dgm:pt modelId="{E8124CD6-7D33-444A-94A5-A831EEA4F18D}" type="parTrans" cxnId="{43CA6886-5587-374C-9111-44C9A155C274}">
      <dgm:prSet/>
      <dgm:spPr/>
      <dgm:t>
        <a:bodyPr/>
        <a:lstStyle/>
        <a:p>
          <a:endParaRPr lang="en-US"/>
        </a:p>
      </dgm:t>
    </dgm:pt>
    <dgm:pt modelId="{70299595-E810-ED49-90F0-C6BD57C1953F}" type="sibTrans" cxnId="{43CA6886-5587-374C-9111-44C9A155C274}">
      <dgm:prSet/>
      <dgm:spPr/>
      <dgm:t>
        <a:bodyPr/>
        <a:lstStyle/>
        <a:p>
          <a:endParaRPr lang="en-US"/>
        </a:p>
      </dgm:t>
    </dgm:pt>
    <dgm:pt modelId="{DA580BBD-2429-C643-84AB-C0908C951287}">
      <dgm:prSet/>
      <dgm:spPr/>
      <dgm:t>
        <a:bodyPr/>
        <a:lstStyle/>
        <a:p>
          <a:r>
            <a:rPr lang="en-US" dirty="0"/>
            <a:t>Maria </a:t>
          </a:r>
          <a:r>
            <a:rPr lang="en-US" dirty="0" err="1"/>
            <a:t>sente</a:t>
          </a:r>
          <a:r>
            <a:rPr lang="en-US" dirty="0"/>
            <a:t> </a:t>
          </a:r>
          <a:r>
            <a:rPr lang="en-US" dirty="0" err="1"/>
            <a:t>necessidade</a:t>
          </a:r>
          <a:r>
            <a:rPr lang="en-US" dirty="0"/>
            <a:t> de </a:t>
          </a:r>
          <a:r>
            <a:rPr lang="en-US" dirty="0" err="1"/>
            <a:t>estar</a:t>
          </a:r>
          <a:r>
            <a:rPr lang="en-US" dirty="0"/>
            <a:t> a </a:t>
          </a:r>
          <a:r>
            <a:rPr lang="en-US" dirty="0" err="1"/>
            <a:t>acompanhar</a:t>
          </a:r>
          <a:r>
            <a:rPr lang="en-US" dirty="0"/>
            <a:t> a </a:t>
          </a:r>
          <a:r>
            <a:rPr lang="en-US" dirty="0" err="1"/>
            <a:t>letra</a:t>
          </a:r>
          <a:r>
            <a:rPr lang="en-US" dirty="0"/>
            <a:t> de </a:t>
          </a:r>
          <a:r>
            <a:rPr lang="en-US" dirty="0" err="1"/>
            <a:t>uma</a:t>
          </a:r>
          <a:r>
            <a:rPr lang="en-US" dirty="0"/>
            <a:t> </a:t>
          </a:r>
          <a:r>
            <a:rPr lang="en-US" dirty="0" err="1"/>
            <a:t>música</a:t>
          </a:r>
          <a:r>
            <a:rPr lang="en-US" dirty="0"/>
            <a:t> </a:t>
          </a:r>
          <a:r>
            <a:rPr lang="en-US" dirty="0" err="1"/>
            <a:t>enquanto</a:t>
          </a:r>
          <a:r>
            <a:rPr lang="en-US" dirty="0"/>
            <a:t> a </a:t>
          </a:r>
          <a:r>
            <a:rPr lang="en-US" dirty="0" err="1"/>
            <a:t>está</a:t>
          </a:r>
          <a:r>
            <a:rPr lang="en-US" dirty="0"/>
            <a:t> a </a:t>
          </a:r>
          <a:r>
            <a:rPr lang="en-US" dirty="0" err="1"/>
            <a:t>ouvir</a:t>
          </a:r>
          <a:r>
            <a:rPr lang="en-US" dirty="0"/>
            <a:t> e </a:t>
          </a:r>
          <a:r>
            <a:rPr lang="en-US" dirty="0" err="1"/>
            <a:t>sente</a:t>
          </a:r>
          <a:r>
            <a:rPr lang="en-US" dirty="0"/>
            <a:t> </a:t>
          </a:r>
          <a:r>
            <a:rPr lang="en-US" dirty="0" err="1"/>
            <a:t>falta</a:t>
          </a:r>
          <a:r>
            <a:rPr lang="en-US" dirty="0"/>
            <a:t> de </a:t>
          </a:r>
          <a:r>
            <a:rPr lang="en-US" dirty="0" err="1"/>
            <a:t>uma</a:t>
          </a:r>
          <a:r>
            <a:rPr lang="en-US" dirty="0"/>
            <a:t> </a:t>
          </a:r>
          <a:r>
            <a:rPr lang="en-US" dirty="0" err="1"/>
            <a:t>plataforma</a:t>
          </a:r>
          <a:r>
            <a:rPr lang="en-US" dirty="0"/>
            <a:t> </a:t>
          </a:r>
          <a:r>
            <a:rPr lang="en-US" dirty="0" err="1"/>
            <a:t>móvel</a:t>
          </a:r>
          <a:r>
            <a:rPr lang="en-US" dirty="0"/>
            <a:t> </a:t>
          </a:r>
          <a:r>
            <a:rPr lang="en-US" dirty="0" err="1"/>
            <a:t>em</a:t>
          </a:r>
          <a:r>
            <a:rPr lang="en-US" dirty="0"/>
            <a:t> que o </a:t>
          </a:r>
          <a:r>
            <a:rPr lang="en-US" dirty="0" err="1"/>
            <a:t>possa</a:t>
          </a:r>
          <a:r>
            <a:rPr lang="en-US" dirty="0"/>
            <a:t> </a:t>
          </a:r>
          <a:r>
            <a:rPr lang="en-US" dirty="0" err="1"/>
            <a:t>fazer</a:t>
          </a:r>
          <a:r>
            <a:rPr lang="en-US" dirty="0"/>
            <a:t> </a:t>
          </a:r>
          <a:r>
            <a:rPr lang="en-US" dirty="0" err="1"/>
            <a:t>sem</a:t>
          </a:r>
          <a:r>
            <a:rPr lang="en-US" dirty="0"/>
            <a:t> </a:t>
          </a:r>
          <a:r>
            <a:rPr lang="en-US" dirty="0" err="1"/>
            <a:t>ter</a:t>
          </a:r>
          <a:r>
            <a:rPr lang="en-US" dirty="0"/>
            <a:t> que </a:t>
          </a:r>
          <a:r>
            <a:rPr lang="en-US" dirty="0" err="1"/>
            <a:t>usar</a:t>
          </a:r>
          <a:r>
            <a:rPr lang="en-US" dirty="0"/>
            <a:t> </a:t>
          </a:r>
          <a:r>
            <a:rPr lang="en-US" dirty="0" err="1"/>
            <a:t>mais</a:t>
          </a:r>
          <a:r>
            <a:rPr lang="en-US" dirty="0"/>
            <a:t> que </a:t>
          </a:r>
          <a:r>
            <a:rPr lang="en-US" dirty="0" err="1"/>
            <a:t>uma</a:t>
          </a:r>
          <a:r>
            <a:rPr lang="en-US" dirty="0"/>
            <a:t> </a:t>
          </a:r>
          <a:r>
            <a:rPr lang="en-US" dirty="0" err="1"/>
            <a:t>aplicação</a:t>
          </a:r>
          <a:endParaRPr lang="en-US" dirty="0"/>
        </a:p>
      </dgm:t>
    </dgm:pt>
    <dgm:pt modelId="{F2AF0C22-A5E7-9748-94FD-5808435A5F76}" type="parTrans" cxnId="{A5F9C801-C68A-D643-9D1C-2B98A10A993F}">
      <dgm:prSet/>
      <dgm:spPr/>
      <dgm:t>
        <a:bodyPr/>
        <a:lstStyle/>
        <a:p>
          <a:endParaRPr lang="en-US"/>
        </a:p>
      </dgm:t>
    </dgm:pt>
    <dgm:pt modelId="{45D4511D-78B4-3743-941D-C63AF09F472D}" type="sibTrans" cxnId="{A5F9C801-C68A-D643-9D1C-2B98A10A993F}">
      <dgm:prSet/>
      <dgm:spPr/>
      <dgm:t>
        <a:bodyPr/>
        <a:lstStyle/>
        <a:p>
          <a:endParaRPr lang="en-US"/>
        </a:p>
      </dgm:t>
    </dgm:pt>
    <dgm:pt modelId="{77CAFC28-9F5A-B44F-A068-6D8D6415B208}">
      <dgm:prSet/>
      <dgm:spPr/>
      <dgm:t>
        <a:bodyPr/>
        <a:lstStyle/>
        <a:p>
          <a:r>
            <a:rPr lang="en-US"/>
            <a:t>Nome</a:t>
          </a:r>
          <a:endParaRPr lang="en-US" dirty="0"/>
        </a:p>
      </dgm:t>
    </dgm:pt>
    <dgm:pt modelId="{F5B89A9F-239B-7C47-BA0B-65A28700CEE0}" type="sibTrans" cxnId="{AA74D30F-8E98-C645-835C-6F5EE83524F3}">
      <dgm:prSet/>
      <dgm:spPr/>
      <dgm:t>
        <a:bodyPr/>
        <a:lstStyle/>
        <a:p>
          <a:endParaRPr lang="en-US"/>
        </a:p>
      </dgm:t>
    </dgm:pt>
    <dgm:pt modelId="{EB1A8008-558F-1D40-9330-AA1C35B16E4C}" type="parTrans" cxnId="{AA74D30F-8E98-C645-835C-6F5EE83524F3}">
      <dgm:prSet/>
      <dgm:spPr/>
      <dgm:t>
        <a:bodyPr/>
        <a:lstStyle/>
        <a:p>
          <a:endParaRPr lang="en-US"/>
        </a:p>
      </dgm:t>
    </dgm:pt>
    <dgm:pt modelId="{433F1354-51A2-4E4A-BD2A-9CF545BE007A}">
      <dgm:prSet/>
      <dgm:spPr/>
      <dgm:t>
        <a:bodyPr/>
        <a:lstStyle/>
        <a:p>
          <a:r>
            <a:rPr lang="en-US"/>
            <a:t>Motivação</a:t>
          </a:r>
          <a:endParaRPr lang="en-US" dirty="0"/>
        </a:p>
      </dgm:t>
    </dgm:pt>
    <dgm:pt modelId="{848B0232-EE31-314F-A2E0-F7BF99A3002A}" type="parTrans" cxnId="{A2E64D90-C41C-164F-BE49-9695FF170BDD}">
      <dgm:prSet/>
      <dgm:spPr/>
      <dgm:t>
        <a:bodyPr/>
        <a:lstStyle/>
        <a:p>
          <a:endParaRPr lang="en-US"/>
        </a:p>
      </dgm:t>
    </dgm:pt>
    <dgm:pt modelId="{229F2F80-2E45-EC47-BE7A-2AFA3A9F0B65}" type="sibTrans" cxnId="{A2E64D90-C41C-164F-BE49-9695FF170BDD}">
      <dgm:prSet/>
      <dgm:spPr/>
      <dgm:t>
        <a:bodyPr/>
        <a:lstStyle/>
        <a:p>
          <a:endParaRPr lang="en-US"/>
        </a:p>
      </dgm:t>
    </dgm:pt>
    <dgm:pt modelId="{00C147BC-EFA6-9D42-BC59-9BF3F0D5C00B}">
      <dgm:prSet/>
      <dgm:spPr/>
      <dgm:t>
        <a:bodyPr/>
        <a:lstStyle/>
        <a:p>
          <a:r>
            <a:rPr lang="pt-PT" dirty="0"/>
            <a:t>Acompanhar a letra de uma música enquanto a ouve, sem ter que mudar de aplicação.</a:t>
          </a:r>
          <a:endParaRPr lang="en-US" dirty="0"/>
        </a:p>
      </dgm:t>
    </dgm:pt>
    <dgm:pt modelId="{B9E6C577-F563-4F4B-A0BC-64CFAF2EAA35}" type="parTrans" cxnId="{770EEDD6-0EC4-A14B-AC6C-CB16048FB15C}">
      <dgm:prSet/>
      <dgm:spPr/>
      <dgm:t>
        <a:bodyPr/>
        <a:lstStyle/>
        <a:p>
          <a:endParaRPr lang="en-US"/>
        </a:p>
      </dgm:t>
    </dgm:pt>
    <dgm:pt modelId="{10F02863-E7A9-A440-AD18-7F172F17AA1A}" type="sibTrans" cxnId="{770EEDD6-0EC4-A14B-AC6C-CB16048FB15C}">
      <dgm:prSet/>
      <dgm:spPr/>
      <dgm:t>
        <a:bodyPr/>
        <a:lstStyle/>
        <a:p>
          <a:endParaRPr lang="en-US"/>
        </a:p>
      </dgm:t>
    </dgm:pt>
    <dgm:pt modelId="{2D1C4FC7-C07B-904F-98AF-7742FAE6C9CF}" type="pres">
      <dgm:prSet presAssocID="{5AA7C3B3-147C-DE49-9F88-98F5B7939AC1}" presName="linear" presStyleCnt="0">
        <dgm:presLayoutVars>
          <dgm:dir/>
          <dgm:animLvl val="lvl"/>
          <dgm:resizeHandles val="exact"/>
        </dgm:presLayoutVars>
      </dgm:prSet>
      <dgm:spPr/>
    </dgm:pt>
    <dgm:pt modelId="{F8418CD6-EA4C-6B43-9CF7-4C31733E0913}" type="pres">
      <dgm:prSet presAssocID="{77CAFC28-9F5A-B44F-A068-6D8D6415B208}" presName="parentLin" presStyleCnt="0"/>
      <dgm:spPr/>
    </dgm:pt>
    <dgm:pt modelId="{34AEBFF2-0D7D-2A43-BFFB-098B5A778E8D}" type="pres">
      <dgm:prSet presAssocID="{77CAFC28-9F5A-B44F-A068-6D8D6415B208}" presName="parentLeftMargin" presStyleLbl="node1" presStyleIdx="0" presStyleCnt="5"/>
      <dgm:spPr/>
    </dgm:pt>
    <dgm:pt modelId="{FF28999B-2A68-F444-85F8-3A6B68F44520}" type="pres">
      <dgm:prSet presAssocID="{77CAFC28-9F5A-B44F-A068-6D8D6415B208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24B75573-CA88-6E4C-80BF-1B33C5E6723B}" type="pres">
      <dgm:prSet presAssocID="{77CAFC28-9F5A-B44F-A068-6D8D6415B208}" presName="negativeSpace" presStyleCnt="0"/>
      <dgm:spPr/>
    </dgm:pt>
    <dgm:pt modelId="{B7E3F57C-F568-FE44-8BF8-D7E20D3A51C3}" type="pres">
      <dgm:prSet presAssocID="{77CAFC28-9F5A-B44F-A068-6D8D6415B208}" presName="childText" presStyleLbl="conFgAcc1" presStyleIdx="0" presStyleCnt="5">
        <dgm:presLayoutVars>
          <dgm:bulletEnabled val="1"/>
        </dgm:presLayoutVars>
      </dgm:prSet>
      <dgm:spPr/>
    </dgm:pt>
    <dgm:pt modelId="{CE725A31-DAD6-A64B-9419-8E400B14FB63}" type="pres">
      <dgm:prSet presAssocID="{F5B89A9F-239B-7C47-BA0B-65A28700CEE0}" presName="spaceBetweenRectangles" presStyleCnt="0"/>
      <dgm:spPr/>
    </dgm:pt>
    <dgm:pt modelId="{1CD6D210-62B5-5745-BB8B-B65F1327CFB4}" type="pres">
      <dgm:prSet presAssocID="{38866B12-8109-D04B-A389-F8103E5A4967}" presName="parentLin" presStyleCnt="0"/>
      <dgm:spPr/>
    </dgm:pt>
    <dgm:pt modelId="{C0061596-B79B-E348-867C-227734E378C9}" type="pres">
      <dgm:prSet presAssocID="{38866B12-8109-D04B-A389-F8103E5A4967}" presName="parentLeftMargin" presStyleLbl="node1" presStyleIdx="0" presStyleCnt="5"/>
      <dgm:spPr/>
    </dgm:pt>
    <dgm:pt modelId="{ED1ADB6E-6EF0-C948-BD81-A78CFDBE1C37}" type="pres">
      <dgm:prSet presAssocID="{38866B12-8109-D04B-A389-F8103E5A4967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6F5E0E84-F7EA-8D41-AA06-6162FFB78A9D}" type="pres">
      <dgm:prSet presAssocID="{38866B12-8109-D04B-A389-F8103E5A4967}" presName="negativeSpace" presStyleCnt="0"/>
      <dgm:spPr/>
    </dgm:pt>
    <dgm:pt modelId="{FFAD4515-2E57-6B4D-8E69-D1B34AFB9890}" type="pres">
      <dgm:prSet presAssocID="{38866B12-8109-D04B-A389-F8103E5A4967}" presName="childText" presStyleLbl="conFgAcc1" presStyleIdx="1" presStyleCnt="5">
        <dgm:presLayoutVars>
          <dgm:bulletEnabled val="1"/>
        </dgm:presLayoutVars>
      </dgm:prSet>
      <dgm:spPr/>
    </dgm:pt>
    <dgm:pt modelId="{9C32AA50-A1C5-E543-A8C6-34A543DCF0CE}" type="pres">
      <dgm:prSet presAssocID="{9BB7DBD2-F044-5342-8BB8-34CCCF36B43B}" presName="spaceBetweenRectangles" presStyleCnt="0"/>
      <dgm:spPr/>
    </dgm:pt>
    <dgm:pt modelId="{C120ACF4-00FC-9444-AD77-AA26C14A1FCB}" type="pres">
      <dgm:prSet presAssocID="{615E6065-FE67-BA40-9104-5E0015485815}" presName="parentLin" presStyleCnt="0"/>
      <dgm:spPr/>
    </dgm:pt>
    <dgm:pt modelId="{A55D8AA7-BAEF-F640-B3EB-53CB29CCF055}" type="pres">
      <dgm:prSet presAssocID="{615E6065-FE67-BA40-9104-5E0015485815}" presName="parentLeftMargin" presStyleLbl="node1" presStyleIdx="1" presStyleCnt="5"/>
      <dgm:spPr/>
    </dgm:pt>
    <dgm:pt modelId="{28A665B4-7CDC-524F-A1E0-9EAD1D0539E1}" type="pres">
      <dgm:prSet presAssocID="{615E6065-FE67-BA40-9104-5E0015485815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1ECE97BA-7C89-BF49-8859-4AE0B3EB1D83}" type="pres">
      <dgm:prSet presAssocID="{615E6065-FE67-BA40-9104-5E0015485815}" presName="negativeSpace" presStyleCnt="0"/>
      <dgm:spPr/>
    </dgm:pt>
    <dgm:pt modelId="{8D241B5A-2A0F-E248-A893-A9208089EA00}" type="pres">
      <dgm:prSet presAssocID="{615E6065-FE67-BA40-9104-5E0015485815}" presName="childText" presStyleLbl="conFgAcc1" presStyleIdx="2" presStyleCnt="5">
        <dgm:presLayoutVars>
          <dgm:bulletEnabled val="1"/>
        </dgm:presLayoutVars>
      </dgm:prSet>
      <dgm:spPr/>
    </dgm:pt>
    <dgm:pt modelId="{D07E26DA-112E-9D4F-B3AE-648E7048E4A2}" type="pres">
      <dgm:prSet presAssocID="{A4E46C1F-88ED-1F40-ABF4-4FD5688B9815}" presName="spaceBetweenRectangles" presStyleCnt="0"/>
      <dgm:spPr/>
    </dgm:pt>
    <dgm:pt modelId="{F5416E58-A941-5B45-ABC9-D0FEF032B7E1}" type="pres">
      <dgm:prSet presAssocID="{B94EE6E0-5CE2-7741-9735-62AE778A2B14}" presName="parentLin" presStyleCnt="0"/>
      <dgm:spPr/>
    </dgm:pt>
    <dgm:pt modelId="{140525D1-D4FF-B441-85B7-E8CE24AE23AA}" type="pres">
      <dgm:prSet presAssocID="{B94EE6E0-5CE2-7741-9735-62AE778A2B14}" presName="parentLeftMargin" presStyleLbl="node1" presStyleIdx="2" presStyleCnt="5"/>
      <dgm:spPr/>
    </dgm:pt>
    <dgm:pt modelId="{AAA97320-4AEC-9748-AF4A-809D07CFDF3B}" type="pres">
      <dgm:prSet presAssocID="{B94EE6E0-5CE2-7741-9735-62AE778A2B14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64052861-DE55-9C46-9592-96A4F9D38D72}" type="pres">
      <dgm:prSet presAssocID="{B94EE6E0-5CE2-7741-9735-62AE778A2B14}" presName="negativeSpace" presStyleCnt="0"/>
      <dgm:spPr/>
    </dgm:pt>
    <dgm:pt modelId="{2C0F2B3D-359F-6E49-8BF4-75D1C5BF6479}" type="pres">
      <dgm:prSet presAssocID="{B94EE6E0-5CE2-7741-9735-62AE778A2B14}" presName="childText" presStyleLbl="conFgAcc1" presStyleIdx="3" presStyleCnt="5">
        <dgm:presLayoutVars>
          <dgm:bulletEnabled val="1"/>
        </dgm:presLayoutVars>
      </dgm:prSet>
      <dgm:spPr/>
    </dgm:pt>
    <dgm:pt modelId="{E0FB6B6B-2230-3E42-92CC-A359FE3693CA}" type="pres">
      <dgm:prSet presAssocID="{70299595-E810-ED49-90F0-C6BD57C1953F}" presName="spaceBetweenRectangles" presStyleCnt="0"/>
      <dgm:spPr/>
    </dgm:pt>
    <dgm:pt modelId="{AB44944D-FB62-4348-AD78-FB34C4D45978}" type="pres">
      <dgm:prSet presAssocID="{433F1354-51A2-4E4A-BD2A-9CF545BE007A}" presName="parentLin" presStyleCnt="0"/>
      <dgm:spPr/>
    </dgm:pt>
    <dgm:pt modelId="{830E31E5-040B-A043-819A-59F906EE3B3B}" type="pres">
      <dgm:prSet presAssocID="{433F1354-51A2-4E4A-BD2A-9CF545BE007A}" presName="parentLeftMargin" presStyleLbl="node1" presStyleIdx="3" presStyleCnt="5"/>
      <dgm:spPr/>
    </dgm:pt>
    <dgm:pt modelId="{1B297571-F5F6-B745-B9EE-CB4DA1242FAD}" type="pres">
      <dgm:prSet presAssocID="{433F1354-51A2-4E4A-BD2A-9CF545BE007A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41D17C8C-C9BD-B442-ADDE-1522FBAE40C8}" type="pres">
      <dgm:prSet presAssocID="{433F1354-51A2-4E4A-BD2A-9CF545BE007A}" presName="negativeSpace" presStyleCnt="0"/>
      <dgm:spPr/>
    </dgm:pt>
    <dgm:pt modelId="{D07F03FA-CC17-614A-86CE-00941F73A7CB}" type="pres">
      <dgm:prSet presAssocID="{433F1354-51A2-4E4A-BD2A-9CF545BE007A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A5F9C801-C68A-D643-9D1C-2B98A10A993F}" srcId="{B94EE6E0-5CE2-7741-9735-62AE778A2B14}" destId="{DA580BBD-2429-C643-84AB-C0908C951287}" srcOrd="0" destOrd="0" parTransId="{F2AF0C22-A5E7-9748-94FD-5808435A5F76}" sibTransId="{45D4511D-78B4-3743-941D-C63AF09F472D}"/>
    <dgm:cxn modelId="{1F1A2707-89B9-8C47-B644-2FEFE323949A}" type="presOf" srcId="{00C147BC-EFA6-9D42-BC59-9BF3F0D5C00B}" destId="{D07F03FA-CC17-614A-86CE-00941F73A7CB}" srcOrd="0" destOrd="0" presId="urn:microsoft.com/office/officeart/2005/8/layout/list1"/>
    <dgm:cxn modelId="{50487C07-459E-E44C-BED3-4880F56EBBBB}" srcId="{615E6065-FE67-BA40-9104-5E0015485815}" destId="{0AA1B20A-9CD5-8E45-92B1-AF1A51686641}" srcOrd="0" destOrd="0" parTransId="{1794BE3A-9937-AF4D-94B9-4F1FC0AC2991}" sibTransId="{AE6C06D7-60B8-AC4C-A1EF-0FE1496A2B63}"/>
    <dgm:cxn modelId="{1FD1250D-F56F-944C-AEC6-5EC645A1E9C1}" type="presOf" srcId="{DA580BBD-2429-C643-84AB-C0908C951287}" destId="{2C0F2B3D-359F-6E49-8BF4-75D1C5BF6479}" srcOrd="0" destOrd="0" presId="urn:microsoft.com/office/officeart/2005/8/layout/list1"/>
    <dgm:cxn modelId="{AA74D30F-8E98-C645-835C-6F5EE83524F3}" srcId="{5AA7C3B3-147C-DE49-9F88-98F5B7939AC1}" destId="{77CAFC28-9F5A-B44F-A068-6D8D6415B208}" srcOrd="0" destOrd="0" parTransId="{EB1A8008-558F-1D40-9330-AA1C35B16E4C}" sibTransId="{F5B89A9F-239B-7C47-BA0B-65A28700CEE0}"/>
    <dgm:cxn modelId="{247DB019-8844-A946-9B09-3127D082256B}" type="presOf" srcId="{615E6065-FE67-BA40-9104-5E0015485815}" destId="{A55D8AA7-BAEF-F640-B3EB-53CB29CCF055}" srcOrd="0" destOrd="0" presId="urn:microsoft.com/office/officeart/2005/8/layout/list1"/>
    <dgm:cxn modelId="{774B902C-21E2-6E4B-9FEC-75A6304CCB8B}" type="presOf" srcId="{433F1354-51A2-4E4A-BD2A-9CF545BE007A}" destId="{830E31E5-040B-A043-819A-59F906EE3B3B}" srcOrd="0" destOrd="0" presId="urn:microsoft.com/office/officeart/2005/8/layout/list1"/>
    <dgm:cxn modelId="{A7819331-B43A-0841-8C79-AD6B27225557}" type="presOf" srcId="{77CAFC28-9F5A-B44F-A068-6D8D6415B208}" destId="{FF28999B-2A68-F444-85F8-3A6B68F44520}" srcOrd="1" destOrd="0" presId="urn:microsoft.com/office/officeart/2005/8/layout/list1"/>
    <dgm:cxn modelId="{92DD1E3F-514A-2F4D-A82F-46DCA2DFC5A6}" type="presOf" srcId="{F3E49F0A-D143-EC42-B33B-76205A875555}" destId="{FFAD4515-2E57-6B4D-8E69-D1B34AFB9890}" srcOrd="0" destOrd="0" presId="urn:microsoft.com/office/officeart/2005/8/layout/list1"/>
    <dgm:cxn modelId="{6D039149-6E66-1A43-B1B7-85AD21645497}" type="presOf" srcId="{5AA7C3B3-147C-DE49-9F88-98F5B7939AC1}" destId="{2D1C4FC7-C07B-904F-98AF-7742FAE6C9CF}" srcOrd="0" destOrd="0" presId="urn:microsoft.com/office/officeart/2005/8/layout/list1"/>
    <dgm:cxn modelId="{27406C70-6731-9B4A-9410-C4E145BB6942}" type="presOf" srcId="{B94EE6E0-5CE2-7741-9735-62AE778A2B14}" destId="{140525D1-D4FF-B441-85B7-E8CE24AE23AA}" srcOrd="0" destOrd="0" presId="urn:microsoft.com/office/officeart/2005/8/layout/list1"/>
    <dgm:cxn modelId="{43CA6886-5587-374C-9111-44C9A155C274}" srcId="{5AA7C3B3-147C-DE49-9F88-98F5B7939AC1}" destId="{B94EE6E0-5CE2-7741-9735-62AE778A2B14}" srcOrd="3" destOrd="0" parTransId="{E8124CD6-7D33-444A-94A5-A831EEA4F18D}" sibTransId="{70299595-E810-ED49-90F0-C6BD57C1953F}"/>
    <dgm:cxn modelId="{A2E64D90-C41C-164F-BE49-9695FF170BDD}" srcId="{5AA7C3B3-147C-DE49-9F88-98F5B7939AC1}" destId="{433F1354-51A2-4E4A-BD2A-9CF545BE007A}" srcOrd="4" destOrd="0" parTransId="{848B0232-EE31-314F-A2E0-F7BF99A3002A}" sibTransId="{229F2F80-2E45-EC47-BE7A-2AFA3A9F0B65}"/>
    <dgm:cxn modelId="{99C27999-BF2D-B44D-8F14-33E4DAEECDF3}" srcId="{5AA7C3B3-147C-DE49-9F88-98F5B7939AC1}" destId="{38866B12-8109-D04B-A389-F8103E5A4967}" srcOrd="1" destOrd="0" parTransId="{D6BF6255-3E71-494F-A774-D0CEF6DBF119}" sibTransId="{9BB7DBD2-F044-5342-8BB8-34CCCF36B43B}"/>
    <dgm:cxn modelId="{322426A1-173D-4748-817C-2DBB73C16461}" type="presOf" srcId="{38866B12-8109-D04B-A389-F8103E5A4967}" destId="{ED1ADB6E-6EF0-C948-BD81-A78CFDBE1C37}" srcOrd="1" destOrd="0" presId="urn:microsoft.com/office/officeart/2005/8/layout/list1"/>
    <dgm:cxn modelId="{A4FD20A6-AF01-D04A-9A93-552E2D529666}" type="presOf" srcId="{433F1354-51A2-4E4A-BD2A-9CF545BE007A}" destId="{1B297571-F5F6-B745-B9EE-CB4DA1242FAD}" srcOrd="1" destOrd="0" presId="urn:microsoft.com/office/officeart/2005/8/layout/list1"/>
    <dgm:cxn modelId="{CA60AEA8-7724-4240-A074-0CE65171D289}" srcId="{5AA7C3B3-147C-DE49-9F88-98F5B7939AC1}" destId="{615E6065-FE67-BA40-9104-5E0015485815}" srcOrd="2" destOrd="0" parTransId="{C4EFA920-3989-184F-9E96-5AD9D9B1BD10}" sibTransId="{A4E46C1F-88ED-1F40-ABF4-4FD5688B9815}"/>
    <dgm:cxn modelId="{F4F6C2AC-4D5C-594E-BF14-7F151D35F602}" type="presOf" srcId="{77CAFC28-9F5A-B44F-A068-6D8D6415B208}" destId="{34AEBFF2-0D7D-2A43-BFFB-098B5A778E8D}" srcOrd="0" destOrd="0" presId="urn:microsoft.com/office/officeart/2005/8/layout/list1"/>
    <dgm:cxn modelId="{1061C0B4-EB02-4F4F-88B8-C8A1E963F710}" srcId="{77CAFC28-9F5A-B44F-A068-6D8D6415B208}" destId="{5BDAEA1A-C2B9-924C-AB4A-44BF5E2AF210}" srcOrd="0" destOrd="0" parTransId="{C84610E6-A62A-8542-B1DD-1FE51626AFE8}" sibTransId="{CCE1D740-6170-0041-A852-243BBB1CDBA6}"/>
    <dgm:cxn modelId="{EEFAA7C1-05C9-C54F-AA71-80EC0893AE79}" srcId="{38866B12-8109-D04B-A389-F8103E5A4967}" destId="{F3E49F0A-D143-EC42-B33B-76205A875555}" srcOrd="0" destOrd="0" parTransId="{FACAC92B-0892-2F49-9CAE-EA0246CD75C3}" sibTransId="{21E19704-42D3-9A4E-AA5E-B656673EC7E2}"/>
    <dgm:cxn modelId="{2D612CC7-286F-7648-B416-4C2C0804E74F}" type="presOf" srcId="{615E6065-FE67-BA40-9104-5E0015485815}" destId="{28A665B4-7CDC-524F-A1E0-9EAD1D0539E1}" srcOrd="1" destOrd="0" presId="urn:microsoft.com/office/officeart/2005/8/layout/list1"/>
    <dgm:cxn modelId="{FFA057CB-1545-9448-AD84-D612581CEA6D}" type="presOf" srcId="{B94EE6E0-5CE2-7741-9735-62AE778A2B14}" destId="{AAA97320-4AEC-9748-AF4A-809D07CFDF3B}" srcOrd="1" destOrd="0" presId="urn:microsoft.com/office/officeart/2005/8/layout/list1"/>
    <dgm:cxn modelId="{770EEDD6-0EC4-A14B-AC6C-CB16048FB15C}" srcId="{433F1354-51A2-4E4A-BD2A-9CF545BE007A}" destId="{00C147BC-EFA6-9D42-BC59-9BF3F0D5C00B}" srcOrd="0" destOrd="0" parTransId="{B9E6C577-F563-4F4B-A0BC-64CFAF2EAA35}" sibTransId="{10F02863-E7A9-A440-AD18-7F172F17AA1A}"/>
    <dgm:cxn modelId="{19771EDF-F1CD-BE4E-9DD4-B646D2D08EC4}" type="presOf" srcId="{38866B12-8109-D04B-A389-F8103E5A4967}" destId="{C0061596-B79B-E348-867C-227734E378C9}" srcOrd="0" destOrd="0" presId="urn:microsoft.com/office/officeart/2005/8/layout/list1"/>
    <dgm:cxn modelId="{0563EEF9-5DC3-EF4E-9154-9004DBE46DC2}" type="presOf" srcId="{0AA1B20A-9CD5-8E45-92B1-AF1A51686641}" destId="{8D241B5A-2A0F-E248-A893-A9208089EA00}" srcOrd="0" destOrd="0" presId="urn:microsoft.com/office/officeart/2005/8/layout/list1"/>
    <dgm:cxn modelId="{70DBDAFC-2431-F845-BA9B-02EA2F4207EA}" type="presOf" srcId="{5BDAEA1A-C2B9-924C-AB4A-44BF5E2AF210}" destId="{B7E3F57C-F568-FE44-8BF8-D7E20D3A51C3}" srcOrd="0" destOrd="0" presId="urn:microsoft.com/office/officeart/2005/8/layout/list1"/>
    <dgm:cxn modelId="{AAD97411-5D7D-8143-AFD2-F8DF69F65554}" type="presParOf" srcId="{2D1C4FC7-C07B-904F-98AF-7742FAE6C9CF}" destId="{F8418CD6-EA4C-6B43-9CF7-4C31733E0913}" srcOrd="0" destOrd="0" presId="urn:microsoft.com/office/officeart/2005/8/layout/list1"/>
    <dgm:cxn modelId="{8565B11A-565E-FF4B-9068-6FDC87325B90}" type="presParOf" srcId="{F8418CD6-EA4C-6B43-9CF7-4C31733E0913}" destId="{34AEBFF2-0D7D-2A43-BFFB-098B5A778E8D}" srcOrd="0" destOrd="0" presId="urn:microsoft.com/office/officeart/2005/8/layout/list1"/>
    <dgm:cxn modelId="{145DF22A-1E0F-A948-82BA-26D5B2EAD2A4}" type="presParOf" srcId="{F8418CD6-EA4C-6B43-9CF7-4C31733E0913}" destId="{FF28999B-2A68-F444-85F8-3A6B68F44520}" srcOrd="1" destOrd="0" presId="urn:microsoft.com/office/officeart/2005/8/layout/list1"/>
    <dgm:cxn modelId="{73940C60-7F9F-5647-B8A9-95FB3E3C6D11}" type="presParOf" srcId="{2D1C4FC7-C07B-904F-98AF-7742FAE6C9CF}" destId="{24B75573-CA88-6E4C-80BF-1B33C5E6723B}" srcOrd="1" destOrd="0" presId="urn:microsoft.com/office/officeart/2005/8/layout/list1"/>
    <dgm:cxn modelId="{CCFDB994-3456-1744-83A9-51E231E86623}" type="presParOf" srcId="{2D1C4FC7-C07B-904F-98AF-7742FAE6C9CF}" destId="{B7E3F57C-F568-FE44-8BF8-D7E20D3A51C3}" srcOrd="2" destOrd="0" presId="urn:microsoft.com/office/officeart/2005/8/layout/list1"/>
    <dgm:cxn modelId="{294EDB40-33F8-C04D-9263-1DFCF3780EEE}" type="presParOf" srcId="{2D1C4FC7-C07B-904F-98AF-7742FAE6C9CF}" destId="{CE725A31-DAD6-A64B-9419-8E400B14FB63}" srcOrd="3" destOrd="0" presId="urn:microsoft.com/office/officeart/2005/8/layout/list1"/>
    <dgm:cxn modelId="{3222DF7C-E524-DF40-964E-A98339286CD2}" type="presParOf" srcId="{2D1C4FC7-C07B-904F-98AF-7742FAE6C9CF}" destId="{1CD6D210-62B5-5745-BB8B-B65F1327CFB4}" srcOrd="4" destOrd="0" presId="urn:microsoft.com/office/officeart/2005/8/layout/list1"/>
    <dgm:cxn modelId="{5CB07F06-7AC1-4748-9AED-B7AF03824DFA}" type="presParOf" srcId="{1CD6D210-62B5-5745-BB8B-B65F1327CFB4}" destId="{C0061596-B79B-E348-867C-227734E378C9}" srcOrd="0" destOrd="0" presId="urn:microsoft.com/office/officeart/2005/8/layout/list1"/>
    <dgm:cxn modelId="{AD97F931-3663-534D-8F01-A6AA521D38F2}" type="presParOf" srcId="{1CD6D210-62B5-5745-BB8B-B65F1327CFB4}" destId="{ED1ADB6E-6EF0-C948-BD81-A78CFDBE1C37}" srcOrd="1" destOrd="0" presId="urn:microsoft.com/office/officeart/2005/8/layout/list1"/>
    <dgm:cxn modelId="{7D4494CB-1A68-AE44-9962-DA1147B729F9}" type="presParOf" srcId="{2D1C4FC7-C07B-904F-98AF-7742FAE6C9CF}" destId="{6F5E0E84-F7EA-8D41-AA06-6162FFB78A9D}" srcOrd="5" destOrd="0" presId="urn:microsoft.com/office/officeart/2005/8/layout/list1"/>
    <dgm:cxn modelId="{E3170A5E-E8E5-8944-BE15-3AC824FA7E88}" type="presParOf" srcId="{2D1C4FC7-C07B-904F-98AF-7742FAE6C9CF}" destId="{FFAD4515-2E57-6B4D-8E69-D1B34AFB9890}" srcOrd="6" destOrd="0" presId="urn:microsoft.com/office/officeart/2005/8/layout/list1"/>
    <dgm:cxn modelId="{24605B88-46D0-6148-BC8A-388B39EFA1DC}" type="presParOf" srcId="{2D1C4FC7-C07B-904F-98AF-7742FAE6C9CF}" destId="{9C32AA50-A1C5-E543-A8C6-34A543DCF0CE}" srcOrd="7" destOrd="0" presId="urn:microsoft.com/office/officeart/2005/8/layout/list1"/>
    <dgm:cxn modelId="{ED3B0113-1E3A-E640-8202-350D9A956123}" type="presParOf" srcId="{2D1C4FC7-C07B-904F-98AF-7742FAE6C9CF}" destId="{C120ACF4-00FC-9444-AD77-AA26C14A1FCB}" srcOrd="8" destOrd="0" presId="urn:microsoft.com/office/officeart/2005/8/layout/list1"/>
    <dgm:cxn modelId="{F5583A59-E184-8A4E-B4B6-69AEB02131B0}" type="presParOf" srcId="{C120ACF4-00FC-9444-AD77-AA26C14A1FCB}" destId="{A55D8AA7-BAEF-F640-B3EB-53CB29CCF055}" srcOrd="0" destOrd="0" presId="urn:microsoft.com/office/officeart/2005/8/layout/list1"/>
    <dgm:cxn modelId="{FC9C04D9-027A-5D48-9C37-BD9E2C037D25}" type="presParOf" srcId="{C120ACF4-00FC-9444-AD77-AA26C14A1FCB}" destId="{28A665B4-7CDC-524F-A1E0-9EAD1D0539E1}" srcOrd="1" destOrd="0" presId="urn:microsoft.com/office/officeart/2005/8/layout/list1"/>
    <dgm:cxn modelId="{B14A9AA8-514A-8F45-AD1A-E89DFBFAEF23}" type="presParOf" srcId="{2D1C4FC7-C07B-904F-98AF-7742FAE6C9CF}" destId="{1ECE97BA-7C89-BF49-8859-4AE0B3EB1D83}" srcOrd="9" destOrd="0" presId="urn:microsoft.com/office/officeart/2005/8/layout/list1"/>
    <dgm:cxn modelId="{E96E9B51-FE7A-8A4A-BC6A-C9FC033468C7}" type="presParOf" srcId="{2D1C4FC7-C07B-904F-98AF-7742FAE6C9CF}" destId="{8D241B5A-2A0F-E248-A893-A9208089EA00}" srcOrd="10" destOrd="0" presId="urn:microsoft.com/office/officeart/2005/8/layout/list1"/>
    <dgm:cxn modelId="{CF34B23E-281C-EF46-80E8-5D9A3D48D1A3}" type="presParOf" srcId="{2D1C4FC7-C07B-904F-98AF-7742FAE6C9CF}" destId="{D07E26DA-112E-9D4F-B3AE-648E7048E4A2}" srcOrd="11" destOrd="0" presId="urn:microsoft.com/office/officeart/2005/8/layout/list1"/>
    <dgm:cxn modelId="{8B69AFE1-4F5A-0843-8B3F-9EF9A3E39B4E}" type="presParOf" srcId="{2D1C4FC7-C07B-904F-98AF-7742FAE6C9CF}" destId="{F5416E58-A941-5B45-ABC9-D0FEF032B7E1}" srcOrd="12" destOrd="0" presId="urn:microsoft.com/office/officeart/2005/8/layout/list1"/>
    <dgm:cxn modelId="{59A290B5-44E4-2C4C-AC91-34A9ACB83F83}" type="presParOf" srcId="{F5416E58-A941-5B45-ABC9-D0FEF032B7E1}" destId="{140525D1-D4FF-B441-85B7-E8CE24AE23AA}" srcOrd="0" destOrd="0" presId="urn:microsoft.com/office/officeart/2005/8/layout/list1"/>
    <dgm:cxn modelId="{F1A71182-3F27-3F4E-B05E-7BF10BD57830}" type="presParOf" srcId="{F5416E58-A941-5B45-ABC9-D0FEF032B7E1}" destId="{AAA97320-4AEC-9748-AF4A-809D07CFDF3B}" srcOrd="1" destOrd="0" presId="urn:microsoft.com/office/officeart/2005/8/layout/list1"/>
    <dgm:cxn modelId="{F9116196-2C51-2349-9E29-47027660E821}" type="presParOf" srcId="{2D1C4FC7-C07B-904F-98AF-7742FAE6C9CF}" destId="{64052861-DE55-9C46-9592-96A4F9D38D72}" srcOrd="13" destOrd="0" presId="urn:microsoft.com/office/officeart/2005/8/layout/list1"/>
    <dgm:cxn modelId="{202E35C8-C6C2-6142-A0E7-12832EB2E171}" type="presParOf" srcId="{2D1C4FC7-C07B-904F-98AF-7742FAE6C9CF}" destId="{2C0F2B3D-359F-6E49-8BF4-75D1C5BF6479}" srcOrd="14" destOrd="0" presId="urn:microsoft.com/office/officeart/2005/8/layout/list1"/>
    <dgm:cxn modelId="{B457FDC3-D664-3041-8282-5EB5A4F475A4}" type="presParOf" srcId="{2D1C4FC7-C07B-904F-98AF-7742FAE6C9CF}" destId="{E0FB6B6B-2230-3E42-92CC-A359FE3693CA}" srcOrd="15" destOrd="0" presId="urn:microsoft.com/office/officeart/2005/8/layout/list1"/>
    <dgm:cxn modelId="{0C126693-3080-404E-A83C-554C0DEAD5FC}" type="presParOf" srcId="{2D1C4FC7-C07B-904F-98AF-7742FAE6C9CF}" destId="{AB44944D-FB62-4348-AD78-FB34C4D45978}" srcOrd="16" destOrd="0" presId="urn:microsoft.com/office/officeart/2005/8/layout/list1"/>
    <dgm:cxn modelId="{8DE99ED3-DCD5-8944-8F75-35B12B04CE75}" type="presParOf" srcId="{AB44944D-FB62-4348-AD78-FB34C4D45978}" destId="{830E31E5-040B-A043-819A-59F906EE3B3B}" srcOrd="0" destOrd="0" presId="urn:microsoft.com/office/officeart/2005/8/layout/list1"/>
    <dgm:cxn modelId="{8012B6AB-1960-C844-8ED6-FCC698D50968}" type="presParOf" srcId="{AB44944D-FB62-4348-AD78-FB34C4D45978}" destId="{1B297571-F5F6-B745-B9EE-CB4DA1242FAD}" srcOrd="1" destOrd="0" presId="urn:microsoft.com/office/officeart/2005/8/layout/list1"/>
    <dgm:cxn modelId="{166739E8-CF0A-F243-A7BC-15E86CA027D6}" type="presParOf" srcId="{2D1C4FC7-C07B-904F-98AF-7742FAE6C9CF}" destId="{41D17C8C-C9BD-B442-ADDE-1522FBAE40C8}" srcOrd="17" destOrd="0" presId="urn:microsoft.com/office/officeart/2005/8/layout/list1"/>
    <dgm:cxn modelId="{7F4B352F-FD15-6940-AFDE-AA2624CF6EA3}" type="presParOf" srcId="{2D1C4FC7-C07B-904F-98AF-7742FAE6C9CF}" destId="{D07F03FA-CC17-614A-86CE-00941F73A7CB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EF3C402-9A35-CC43-AF87-49F0FD6ED845}" type="doc">
      <dgm:prSet loTypeId="urn:microsoft.com/office/officeart/2008/layout/HexagonCluster" loCatId="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C640A975-9B0C-A843-B873-62EA91220699}">
      <dgm:prSet phldrT="[Text]"/>
      <dgm:spPr/>
      <dgm:t>
        <a:bodyPr/>
        <a:lstStyle/>
        <a:p>
          <a:r>
            <a:rPr lang="en-US" dirty="0" err="1"/>
            <a:t>Músicas</a:t>
          </a:r>
          <a:endParaRPr lang="en-US" dirty="0"/>
        </a:p>
      </dgm:t>
    </dgm:pt>
    <dgm:pt modelId="{38380413-B825-9347-8162-8C1A24FCD092}" type="parTrans" cxnId="{846B729C-0B8F-2241-BE54-59EA55B8C68E}">
      <dgm:prSet/>
      <dgm:spPr/>
      <dgm:t>
        <a:bodyPr/>
        <a:lstStyle/>
        <a:p>
          <a:endParaRPr lang="en-US"/>
        </a:p>
      </dgm:t>
    </dgm:pt>
    <dgm:pt modelId="{289F5CFB-D1B4-B740-B2B9-17F6A9A94387}" type="sibTrans" cxnId="{846B729C-0B8F-2241-BE54-59EA55B8C68E}">
      <dgm:prSet/>
      <dgm:spPr>
        <a:ln w="25400">
          <a:solidFill>
            <a:schemeClr val="accent4"/>
          </a:solidFill>
        </a:ln>
      </dgm:spPr>
      <dgm:t>
        <a:bodyPr/>
        <a:lstStyle/>
        <a:p>
          <a:endParaRPr lang="en-US"/>
        </a:p>
      </dgm:t>
    </dgm:pt>
    <dgm:pt modelId="{466AD8F7-9A2D-974A-8D04-185638EE7BE2}">
      <dgm:prSet phldrT="[Text]"/>
      <dgm:spPr/>
      <dgm:t>
        <a:bodyPr/>
        <a:lstStyle/>
        <a:p>
          <a:r>
            <a:rPr lang="en-US" dirty="0" err="1"/>
            <a:t>Artistas</a:t>
          </a:r>
          <a:endParaRPr lang="en-US" dirty="0"/>
        </a:p>
      </dgm:t>
    </dgm:pt>
    <dgm:pt modelId="{8B4761E9-A176-4141-BD15-D9B6F5594E3B}" type="parTrans" cxnId="{6D5234A3-55C7-494C-AD61-00EE2F606EBA}">
      <dgm:prSet/>
      <dgm:spPr/>
      <dgm:t>
        <a:bodyPr/>
        <a:lstStyle/>
        <a:p>
          <a:endParaRPr lang="en-US"/>
        </a:p>
      </dgm:t>
    </dgm:pt>
    <dgm:pt modelId="{F3C5C866-04C4-7346-A942-99CB1E55F1B1}" type="sibTrans" cxnId="{6D5234A3-55C7-494C-AD61-00EE2F606EBA}">
      <dgm:prSet/>
      <dgm:spPr>
        <a:blipFill dpi="0" rotWithShape="1">
          <a:blip xmlns:r="http://schemas.openxmlformats.org/officeDocument/2006/relationships" r:embed="rId1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8000" t="3000" r="8000" b="3000"/>
          </a:stretch>
        </a:blipFill>
        <a:ln w="25400">
          <a:solidFill>
            <a:srgbClr val="CE9159"/>
          </a:solidFill>
        </a:ln>
      </dgm:spPr>
      <dgm:t>
        <a:bodyPr/>
        <a:lstStyle/>
        <a:p>
          <a:endParaRPr lang="en-US"/>
        </a:p>
      </dgm:t>
    </dgm:pt>
    <dgm:pt modelId="{E3EFF4F4-06E8-1A49-915F-26657FB4953A}">
      <dgm:prSet phldrT="[Text]"/>
      <dgm:spPr/>
      <dgm:t>
        <a:bodyPr/>
        <a:lstStyle/>
        <a:p>
          <a:r>
            <a:rPr lang="en-US" dirty="0" err="1"/>
            <a:t>Notícias</a:t>
          </a:r>
          <a:endParaRPr lang="en-US" dirty="0"/>
        </a:p>
      </dgm:t>
    </dgm:pt>
    <dgm:pt modelId="{10115D8B-2B64-734E-B3A1-C3DDF4BCB39F}" type="parTrans" cxnId="{A4416DD0-254B-5C46-9BB2-F48423D133FA}">
      <dgm:prSet/>
      <dgm:spPr/>
      <dgm:t>
        <a:bodyPr/>
        <a:lstStyle/>
        <a:p>
          <a:endParaRPr lang="en-US"/>
        </a:p>
      </dgm:t>
    </dgm:pt>
    <dgm:pt modelId="{F29CFCB1-7C8C-B847-8D7C-6D942ED4BD7C}" type="sibTrans" cxnId="{A4416DD0-254B-5C46-9BB2-F48423D133FA}">
      <dgm:prSet/>
      <dgm:spPr>
        <a:blipFill dpi="0" rotWithShape="1">
          <a:blip xmlns:r="http://schemas.openxmlformats.org/officeDocument/2006/relationships"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artisticPaintStrokes/>
                    </a14:imgEffect>
                    <a14:imgEffect>
                      <a14:colorTemperature colorTemp="11200"/>
                    </a14:imgEffect>
                    <a14:imgEffect>
                      <a14:saturation sat="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8000" t="8000" r="8000" b="8000"/>
          </a:stretch>
        </a:blipFill>
        <a:ln w="25400">
          <a:solidFill>
            <a:schemeClr val="accent5"/>
          </a:solidFill>
        </a:ln>
      </dgm:spPr>
      <dgm:t>
        <a:bodyPr/>
        <a:lstStyle/>
        <a:p>
          <a:endParaRPr lang="en-US"/>
        </a:p>
      </dgm:t>
    </dgm:pt>
    <dgm:pt modelId="{DF9C34EB-2A61-6445-9A13-0AE51E344D67}" type="pres">
      <dgm:prSet presAssocID="{0EF3C402-9A35-CC43-AF87-49F0FD6ED845}" presName="Name0" presStyleCnt="0">
        <dgm:presLayoutVars>
          <dgm:chMax val="21"/>
          <dgm:chPref val="21"/>
        </dgm:presLayoutVars>
      </dgm:prSet>
      <dgm:spPr/>
    </dgm:pt>
    <dgm:pt modelId="{DFFFA2BE-357F-B442-98C9-BAD7DA4B316A}" type="pres">
      <dgm:prSet presAssocID="{C640A975-9B0C-A843-B873-62EA91220699}" presName="text1" presStyleCnt="0"/>
      <dgm:spPr/>
    </dgm:pt>
    <dgm:pt modelId="{D2D6B0AD-F626-8A43-A129-24B54487BDC7}" type="pres">
      <dgm:prSet presAssocID="{C640A975-9B0C-A843-B873-62EA91220699}" presName="textRepeatNode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253C3D5D-55B5-C64D-82AA-8F48C3D296ED}" type="pres">
      <dgm:prSet presAssocID="{C640A975-9B0C-A843-B873-62EA91220699}" presName="textaccent1" presStyleCnt="0"/>
      <dgm:spPr/>
    </dgm:pt>
    <dgm:pt modelId="{1DC03B0E-1111-7748-A752-6CE3E28F12BD}" type="pres">
      <dgm:prSet presAssocID="{C640A975-9B0C-A843-B873-62EA91220699}" presName="accentRepeatNode" presStyleLbl="solidAlignAcc1" presStyleIdx="0" presStyleCnt="6"/>
      <dgm:spPr/>
    </dgm:pt>
    <dgm:pt modelId="{FC93BD3F-F7F9-0949-8C40-325C7C055D25}" type="pres">
      <dgm:prSet presAssocID="{289F5CFB-D1B4-B740-B2B9-17F6A9A94387}" presName="image1" presStyleCnt="0"/>
      <dgm:spPr/>
    </dgm:pt>
    <dgm:pt modelId="{56098243-9D3B-D24A-9E33-7D3543710C4C}" type="pres">
      <dgm:prSet presAssocID="{289F5CFB-D1B4-B740-B2B9-17F6A9A94387}" presName="imageRepeatNode" presStyleLbl="alignAcc1" presStyleIdx="0" presStyleCnt="3" custLinFactNeighborX="4338" custLinFactNeighborY="564"/>
      <dgm:spPr/>
    </dgm:pt>
    <dgm:pt modelId="{13BBDEB8-0CD8-774C-A48D-80BAF29DC056}" type="pres">
      <dgm:prSet presAssocID="{289F5CFB-D1B4-B740-B2B9-17F6A9A94387}" presName="imageaccent1" presStyleCnt="0"/>
      <dgm:spPr/>
    </dgm:pt>
    <dgm:pt modelId="{A50F3AFC-26E2-0D48-B2BD-078573D17D8C}" type="pres">
      <dgm:prSet presAssocID="{289F5CFB-D1B4-B740-B2B9-17F6A9A94387}" presName="accentRepeatNode" presStyleLbl="solidAlignAcc1" presStyleIdx="1" presStyleCnt="6" custLinFactNeighborX="15360" custLinFactNeighborY="-22595"/>
      <dgm:spPr/>
    </dgm:pt>
    <dgm:pt modelId="{26A3DD83-56A8-4347-9667-56D245DBDBC0}" type="pres">
      <dgm:prSet presAssocID="{466AD8F7-9A2D-974A-8D04-185638EE7BE2}" presName="text2" presStyleCnt="0"/>
      <dgm:spPr/>
    </dgm:pt>
    <dgm:pt modelId="{D137D22F-5CC2-2040-9B94-1F5CEF68E782}" type="pres">
      <dgm:prSet presAssocID="{466AD8F7-9A2D-974A-8D04-185638EE7BE2}" presName="textRepeatNode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173DB302-6041-C14C-8873-358C4835E92F}" type="pres">
      <dgm:prSet presAssocID="{466AD8F7-9A2D-974A-8D04-185638EE7BE2}" presName="textaccent2" presStyleCnt="0"/>
      <dgm:spPr/>
    </dgm:pt>
    <dgm:pt modelId="{23C4E6D4-EFD5-4C4F-87BA-44F5CF85B24C}" type="pres">
      <dgm:prSet presAssocID="{466AD8F7-9A2D-974A-8D04-185638EE7BE2}" presName="accentRepeatNode" presStyleLbl="solidAlignAcc1" presStyleIdx="2" presStyleCnt="6"/>
      <dgm:spPr/>
    </dgm:pt>
    <dgm:pt modelId="{FB7C9998-03DF-2845-8E5D-99A36883A4DD}" type="pres">
      <dgm:prSet presAssocID="{F3C5C866-04C4-7346-A942-99CB1E55F1B1}" presName="image2" presStyleCnt="0"/>
      <dgm:spPr/>
    </dgm:pt>
    <dgm:pt modelId="{DDC4BE65-EA2E-E545-BE0F-DB4FCCB26990}" type="pres">
      <dgm:prSet presAssocID="{F3C5C866-04C4-7346-A942-99CB1E55F1B1}" presName="imageRepeatNode" presStyleLbl="alignAcc1" presStyleIdx="1" presStyleCnt="3" custLinFactNeighborX="-3911" custLinFactNeighborY="-1476"/>
      <dgm:spPr/>
    </dgm:pt>
    <dgm:pt modelId="{3E0E8C15-6709-0D4E-9A58-CBF66D245A66}" type="pres">
      <dgm:prSet presAssocID="{F3C5C866-04C4-7346-A942-99CB1E55F1B1}" presName="imageaccent2" presStyleCnt="0"/>
      <dgm:spPr/>
    </dgm:pt>
    <dgm:pt modelId="{DBB0F3F1-FB73-3547-BFCE-98AAA80B3352}" type="pres">
      <dgm:prSet presAssocID="{F3C5C866-04C4-7346-A942-99CB1E55F1B1}" presName="accentRepeatNode" presStyleLbl="solidAlignAcc1" presStyleIdx="3" presStyleCnt="6" custLinFactNeighborX="-5566" custLinFactNeighborY="-12918"/>
      <dgm:spPr>
        <a:ln>
          <a:solidFill>
            <a:srgbClr val="CE9159"/>
          </a:solidFill>
        </a:ln>
      </dgm:spPr>
    </dgm:pt>
    <dgm:pt modelId="{552E1162-FC35-9144-BB9B-609F5885E53E}" type="pres">
      <dgm:prSet presAssocID="{E3EFF4F4-06E8-1A49-915F-26657FB4953A}" presName="text3" presStyleCnt="0"/>
      <dgm:spPr/>
    </dgm:pt>
    <dgm:pt modelId="{25C5F196-2932-E540-B871-7631A997F3E1}" type="pres">
      <dgm:prSet presAssocID="{E3EFF4F4-06E8-1A49-915F-26657FB4953A}" presName="textRepeatNode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A8787C94-41D3-A34C-9B0D-4F604326B1A6}" type="pres">
      <dgm:prSet presAssocID="{E3EFF4F4-06E8-1A49-915F-26657FB4953A}" presName="textaccent3" presStyleCnt="0"/>
      <dgm:spPr/>
    </dgm:pt>
    <dgm:pt modelId="{C0366DEC-6BB2-6247-9BDF-4D4D88DE1D0E}" type="pres">
      <dgm:prSet presAssocID="{E3EFF4F4-06E8-1A49-915F-26657FB4953A}" presName="accentRepeatNode" presStyleLbl="solidAlignAcc1" presStyleIdx="4" presStyleCnt="6"/>
      <dgm:spPr/>
    </dgm:pt>
    <dgm:pt modelId="{A5C21DC9-BCFD-9648-A297-C67D021ED22F}" type="pres">
      <dgm:prSet presAssocID="{F29CFCB1-7C8C-B847-8D7C-6D942ED4BD7C}" presName="image3" presStyleCnt="0"/>
      <dgm:spPr/>
    </dgm:pt>
    <dgm:pt modelId="{BBCFE0F9-EBCF-9342-BF96-B66F48EC58EB}" type="pres">
      <dgm:prSet presAssocID="{F29CFCB1-7C8C-B847-8D7C-6D942ED4BD7C}" presName="imageRepeatNode" presStyleLbl="alignAcc1" presStyleIdx="2" presStyleCnt="3" custScaleY="99971" custLinFactNeighborX="-2450" custLinFactNeighborY="310"/>
      <dgm:spPr/>
    </dgm:pt>
    <dgm:pt modelId="{1D77297D-D458-FF48-9653-2DED691C182B}" type="pres">
      <dgm:prSet presAssocID="{F29CFCB1-7C8C-B847-8D7C-6D942ED4BD7C}" presName="imageaccent3" presStyleCnt="0"/>
      <dgm:spPr/>
    </dgm:pt>
    <dgm:pt modelId="{B7B404D7-E2C4-1246-AF80-4B05EE1630CE}" type="pres">
      <dgm:prSet presAssocID="{F29CFCB1-7C8C-B847-8D7C-6D942ED4BD7C}" presName="accentRepeatNode" presStyleLbl="solidAlignAcc1" presStyleIdx="5" presStyleCnt="6" custLinFactNeighborY="12918"/>
      <dgm:spPr/>
    </dgm:pt>
  </dgm:ptLst>
  <dgm:cxnLst>
    <dgm:cxn modelId="{8013A014-1080-2C4F-B089-4768BC5339CB}" type="presOf" srcId="{289F5CFB-D1B4-B740-B2B9-17F6A9A94387}" destId="{56098243-9D3B-D24A-9E33-7D3543710C4C}" srcOrd="0" destOrd="0" presId="urn:microsoft.com/office/officeart/2008/layout/HexagonCluster"/>
    <dgm:cxn modelId="{7A38DE41-EE7D-D947-9D2C-348E7E27940B}" type="presOf" srcId="{C640A975-9B0C-A843-B873-62EA91220699}" destId="{D2D6B0AD-F626-8A43-A129-24B54487BDC7}" srcOrd="0" destOrd="0" presId="urn:microsoft.com/office/officeart/2008/layout/HexagonCluster"/>
    <dgm:cxn modelId="{A4EC7D68-BD51-F948-B898-B89B129627FC}" type="presOf" srcId="{E3EFF4F4-06E8-1A49-915F-26657FB4953A}" destId="{25C5F196-2932-E540-B871-7631A997F3E1}" srcOrd="0" destOrd="0" presId="urn:microsoft.com/office/officeart/2008/layout/HexagonCluster"/>
    <dgm:cxn modelId="{BF601282-A881-0841-9B45-79964E6999C0}" type="presOf" srcId="{F29CFCB1-7C8C-B847-8D7C-6D942ED4BD7C}" destId="{BBCFE0F9-EBCF-9342-BF96-B66F48EC58EB}" srcOrd="0" destOrd="0" presId="urn:microsoft.com/office/officeart/2008/layout/HexagonCluster"/>
    <dgm:cxn modelId="{846B729C-0B8F-2241-BE54-59EA55B8C68E}" srcId="{0EF3C402-9A35-CC43-AF87-49F0FD6ED845}" destId="{C640A975-9B0C-A843-B873-62EA91220699}" srcOrd="0" destOrd="0" parTransId="{38380413-B825-9347-8162-8C1A24FCD092}" sibTransId="{289F5CFB-D1B4-B740-B2B9-17F6A9A94387}"/>
    <dgm:cxn modelId="{6D5234A3-55C7-494C-AD61-00EE2F606EBA}" srcId="{0EF3C402-9A35-CC43-AF87-49F0FD6ED845}" destId="{466AD8F7-9A2D-974A-8D04-185638EE7BE2}" srcOrd="1" destOrd="0" parTransId="{8B4761E9-A176-4141-BD15-D9B6F5594E3B}" sibTransId="{F3C5C866-04C4-7346-A942-99CB1E55F1B1}"/>
    <dgm:cxn modelId="{FFD484AA-E858-9640-ADE5-E628771A8D6D}" type="presOf" srcId="{466AD8F7-9A2D-974A-8D04-185638EE7BE2}" destId="{D137D22F-5CC2-2040-9B94-1F5CEF68E782}" srcOrd="0" destOrd="0" presId="urn:microsoft.com/office/officeart/2008/layout/HexagonCluster"/>
    <dgm:cxn modelId="{1BD636BA-AC26-B24C-9959-21CD33B316AC}" type="presOf" srcId="{0EF3C402-9A35-CC43-AF87-49F0FD6ED845}" destId="{DF9C34EB-2A61-6445-9A13-0AE51E344D67}" srcOrd="0" destOrd="0" presId="urn:microsoft.com/office/officeart/2008/layout/HexagonCluster"/>
    <dgm:cxn modelId="{A4416DD0-254B-5C46-9BB2-F48423D133FA}" srcId="{0EF3C402-9A35-CC43-AF87-49F0FD6ED845}" destId="{E3EFF4F4-06E8-1A49-915F-26657FB4953A}" srcOrd="2" destOrd="0" parTransId="{10115D8B-2B64-734E-B3A1-C3DDF4BCB39F}" sibTransId="{F29CFCB1-7C8C-B847-8D7C-6D942ED4BD7C}"/>
    <dgm:cxn modelId="{489FDFEF-A88E-344F-AF3B-4B6735BC46F9}" type="presOf" srcId="{F3C5C866-04C4-7346-A942-99CB1E55F1B1}" destId="{DDC4BE65-EA2E-E545-BE0F-DB4FCCB26990}" srcOrd="0" destOrd="0" presId="urn:microsoft.com/office/officeart/2008/layout/HexagonCluster"/>
    <dgm:cxn modelId="{C9B84545-8F15-9A42-8CD0-0FF6E8B679ED}" type="presParOf" srcId="{DF9C34EB-2A61-6445-9A13-0AE51E344D67}" destId="{DFFFA2BE-357F-B442-98C9-BAD7DA4B316A}" srcOrd="0" destOrd="0" presId="urn:microsoft.com/office/officeart/2008/layout/HexagonCluster"/>
    <dgm:cxn modelId="{1A48F5B2-00C3-504F-9EFE-DDA657FC1B3E}" type="presParOf" srcId="{DFFFA2BE-357F-B442-98C9-BAD7DA4B316A}" destId="{D2D6B0AD-F626-8A43-A129-24B54487BDC7}" srcOrd="0" destOrd="0" presId="urn:microsoft.com/office/officeart/2008/layout/HexagonCluster"/>
    <dgm:cxn modelId="{D197A085-9B25-B34A-BC0D-FE82CD92C026}" type="presParOf" srcId="{DF9C34EB-2A61-6445-9A13-0AE51E344D67}" destId="{253C3D5D-55B5-C64D-82AA-8F48C3D296ED}" srcOrd="1" destOrd="0" presId="urn:microsoft.com/office/officeart/2008/layout/HexagonCluster"/>
    <dgm:cxn modelId="{D5DFD367-556A-F540-883B-410BEF162479}" type="presParOf" srcId="{253C3D5D-55B5-C64D-82AA-8F48C3D296ED}" destId="{1DC03B0E-1111-7748-A752-6CE3E28F12BD}" srcOrd="0" destOrd="0" presId="urn:microsoft.com/office/officeart/2008/layout/HexagonCluster"/>
    <dgm:cxn modelId="{9C346230-AFE3-1A4D-817A-19160FA24E3C}" type="presParOf" srcId="{DF9C34EB-2A61-6445-9A13-0AE51E344D67}" destId="{FC93BD3F-F7F9-0949-8C40-325C7C055D25}" srcOrd="2" destOrd="0" presId="urn:microsoft.com/office/officeart/2008/layout/HexagonCluster"/>
    <dgm:cxn modelId="{0B6040BD-A4F9-B94A-8B0C-AF51EAC2571C}" type="presParOf" srcId="{FC93BD3F-F7F9-0949-8C40-325C7C055D25}" destId="{56098243-9D3B-D24A-9E33-7D3543710C4C}" srcOrd="0" destOrd="0" presId="urn:microsoft.com/office/officeart/2008/layout/HexagonCluster"/>
    <dgm:cxn modelId="{A680CACA-2326-8B4E-889B-13F6F4F7CEBB}" type="presParOf" srcId="{DF9C34EB-2A61-6445-9A13-0AE51E344D67}" destId="{13BBDEB8-0CD8-774C-A48D-80BAF29DC056}" srcOrd="3" destOrd="0" presId="urn:microsoft.com/office/officeart/2008/layout/HexagonCluster"/>
    <dgm:cxn modelId="{5CF127A4-7ADE-9A47-80F4-FB7603AE2587}" type="presParOf" srcId="{13BBDEB8-0CD8-774C-A48D-80BAF29DC056}" destId="{A50F3AFC-26E2-0D48-B2BD-078573D17D8C}" srcOrd="0" destOrd="0" presId="urn:microsoft.com/office/officeart/2008/layout/HexagonCluster"/>
    <dgm:cxn modelId="{AE7A9CB2-5D5E-9C49-836D-7F520D65536F}" type="presParOf" srcId="{DF9C34EB-2A61-6445-9A13-0AE51E344D67}" destId="{26A3DD83-56A8-4347-9667-56D245DBDBC0}" srcOrd="4" destOrd="0" presId="urn:microsoft.com/office/officeart/2008/layout/HexagonCluster"/>
    <dgm:cxn modelId="{B4B81FC4-6B21-8941-A8FA-87EC245E9CAC}" type="presParOf" srcId="{26A3DD83-56A8-4347-9667-56D245DBDBC0}" destId="{D137D22F-5CC2-2040-9B94-1F5CEF68E782}" srcOrd="0" destOrd="0" presId="urn:microsoft.com/office/officeart/2008/layout/HexagonCluster"/>
    <dgm:cxn modelId="{3C0380C1-8F5D-AE4A-8760-1FCC62A2AE46}" type="presParOf" srcId="{DF9C34EB-2A61-6445-9A13-0AE51E344D67}" destId="{173DB302-6041-C14C-8873-358C4835E92F}" srcOrd="5" destOrd="0" presId="urn:microsoft.com/office/officeart/2008/layout/HexagonCluster"/>
    <dgm:cxn modelId="{8312438B-0067-B142-BE03-1211BBC8B743}" type="presParOf" srcId="{173DB302-6041-C14C-8873-358C4835E92F}" destId="{23C4E6D4-EFD5-4C4F-87BA-44F5CF85B24C}" srcOrd="0" destOrd="0" presId="urn:microsoft.com/office/officeart/2008/layout/HexagonCluster"/>
    <dgm:cxn modelId="{5A0E1ECB-676A-AE47-91EA-8966D83D4820}" type="presParOf" srcId="{DF9C34EB-2A61-6445-9A13-0AE51E344D67}" destId="{FB7C9998-03DF-2845-8E5D-99A36883A4DD}" srcOrd="6" destOrd="0" presId="urn:microsoft.com/office/officeart/2008/layout/HexagonCluster"/>
    <dgm:cxn modelId="{D0A14A7F-466B-A143-B04D-93E6490EBF26}" type="presParOf" srcId="{FB7C9998-03DF-2845-8E5D-99A36883A4DD}" destId="{DDC4BE65-EA2E-E545-BE0F-DB4FCCB26990}" srcOrd="0" destOrd="0" presId="urn:microsoft.com/office/officeart/2008/layout/HexagonCluster"/>
    <dgm:cxn modelId="{B9ED1579-A1DD-E443-8D71-126BF2DFB1ED}" type="presParOf" srcId="{DF9C34EB-2A61-6445-9A13-0AE51E344D67}" destId="{3E0E8C15-6709-0D4E-9A58-CBF66D245A66}" srcOrd="7" destOrd="0" presId="urn:microsoft.com/office/officeart/2008/layout/HexagonCluster"/>
    <dgm:cxn modelId="{0529E01A-42CA-884A-B80F-3C8DC6C4B6D3}" type="presParOf" srcId="{3E0E8C15-6709-0D4E-9A58-CBF66D245A66}" destId="{DBB0F3F1-FB73-3547-BFCE-98AAA80B3352}" srcOrd="0" destOrd="0" presId="urn:microsoft.com/office/officeart/2008/layout/HexagonCluster"/>
    <dgm:cxn modelId="{9B109741-FA25-AA4A-8841-49275206244F}" type="presParOf" srcId="{DF9C34EB-2A61-6445-9A13-0AE51E344D67}" destId="{552E1162-FC35-9144-BB9B-609F5885E53E}" srcOrd="8" destOrd="0" presId="urn:microsoft.com/office/officeart/2008/layout/HexagonCluster"/>
    <dgm:cxn modelId="{4B0BA7EC-1400-CC49-ACE0-414E2B48D52F}" type="presParOf" srcId="{552E1162-FC35-9144-BB9B-609F5885E53E}" destId="{25C5F196-2932-E540-B871-7631A997F3E1}" srcOrd="0" destOrd="0" presId="urn:microsoft.com/office/officeart/2008/layout/HexagonCluster"/>
    <dgm:cxn modelId="{A994C1CC-0446-6948-9037-DD9CE0424B29}" type="presParOf" srcId="{DF9C34EB-2A61-6445-9A13-0AE51E344D67}" destId="{A8787C94-41D3-A34C-9B0D-4F604326B1A6}" srcOrd="9" destOrd="0" presId="urn:microsoft.com/office/officeart/2008/layout/HexagonCluster"/>
    <dgm:cxn modelId="{8B981E64-62D4-3644-9BE5-95D5BA716DBF}" type="presParOf" srcId="{A8787C94-41D3-A34C-9B0D-4F604326B1A6}" destId="{C0366DEC-6BB2-6247-9BDF-4D4D88DE1D0E}" srcOrd="0" destOrd="0" presId="urn:microsoft.com/office/officeart/2008/layout/HexagonCluster"/>
    <dgm:cxn modelId="{D23EF22B-921B-C14B-A9B7-726EB556D513}" type="presParOf" srcId="{DF9C34EB-2A61-6445-9A13-0AE51E344D67}" destId="{A5C21DC9-BCFD-9648-A297-C67D021ED22F}" srcOrd="10" destOrd="0" presId="urn:microsoft.com/office/officeart/2008/layout/HexagonCluster"/>
    <dgm:cxn modelId="{1E64B4BF-0AE6-9A44-BF13-89F29B609041}" type="presParOf" srcId="{A5C21DC9-BCFD-9648-A297-C67D021ED22F}" destId="{BBCFE0F9-EBCF-9342-BF96-B66F48EC58EB}" srcOrd="0" destOrd="0" presId="urn:microsoft.com/office/officeart/2008/layout/HexagonCluster"/>
    <dgm:cxn modelId="{66A1D046-A246-6D49-A67E-4FCD778F0513}" type="presParOf" srcId="{DF9C34EB-2A61-6445-9A13-0AE51E344D67}" destId="{1D77297D-D458-FF48-9653-2DED691C182B}" srcOrd="11" destOrd="0" presId="urn:microsoft.com/office/officeart/2008/layout/HexagonCluster"/>
    <dgm:cxn modelId="{FB5B0F31-2C63-A649-8EA6-9BECA82C0B32}" type="presParOf" srcId="{1D77297D-D458-FF48-9653-2DED691C182B}" destId="{B7B404D7-E2C4-1246-AF80-4B05EE1630CE}" srcOrd="0" destOrd="0" presId="urn:microsoft.com/office/officeart/2008/layout/HexagonCluster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1A1DE3-E499-D541-9B68-D896C58BD07C}">
      <dsp:nvSpPr>
        <dsp:cNvPr id="0" name=""/>
        <dsp:cNvSpPr/>
      </dsp:nvSpPr>
      <dsp:spPr>
        <a:xfrm>
          <a:off x="0" y="302232"/>
          <a:ext cx="6793992" cy="79301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27289" tIns="395732" rIns="527289" bIns="135128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/>
            <a:t>É uma aplicação móvel focada no mundo da música.</a:t>
          </a:r>
        </a:p>
      </dsp:txBody>
      <dsp:txXfrm>
        <a:off x="0" y="302232"/>
        <a:ext cx="6793992" cy="793012"/>
      </dsp:txXfrm>
    </dsp:sp>
    <dsp:sp modelId="{51BE0A02-0FBC-C44A-9D4B-563603628C0A}">
      <dsp:nvSpPr>
        <dsp:cNvPr id="0" name=""/>
        <dsp:cNvSpPr/>
      </dsp:nvSpPr>
      <dsp:spPr>
        <a:xfrm>
          <a:off x="339699" y="21792"/>
          <a:ext cx="4755794" cy="5608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508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9758" tIns="0" rIns="179758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/>
            <a:t>O que é?</a:t>
          </a:r>
          <a:endParaRPr lang="en-US" sz="1900" kern="1200"/>
        </a:p>
      </dsp:txBody>
      <dsp:txXfrm>
        <a:off x="367079" y="49172"/>
        <a:ext cx="4701034" cy="506120"/>
      </dsp:txXfrm>
    </dsp:sp>
    <dsp:sp modelId="{FC5FFCE4-6BBF-E740-AC6B-C50F4D9A01C8}">
      <dsp:nvSpPr>
        <dsp:cNvPr id="0" name=""/>
        <dsp:cNvSpPr/>
      </dsp:nvSpPr>
      <dsp:spPr>
        <a:xfrm>
          <a:off x="0" y="1478285"/>
          <a:ext cx="6793992" cy="10473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27289" tIns="395732" rIns="527289" bIns="135128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/>
            <a:t>Descobrir mais informações sobre faixas, albúns e artistas do que as aplicações normais.</a:t>
          </a:r>
        </a:p>
      </dsp:txBody>
      <dsp:txXfrm>
        <a:off x="0" y="1478285"/>
        <a:ext cx="6793992" cy="1047375"/>
      </dsp:txXfrm>
    </dsp:sp>
    <dsp:sp modelId="{D34CB826-E96F-444E-A844-DC607A6D2457}">
      <dsp:nvSpPr>
        <dsp:cNvPr id="0" name=""/>
        <dsp:cNvSpPr/>
      </dsp:nvSpPr>
      <dsp:spPr>
        <a:xfrm>
          <a:off x="339699" y="1197845"/>
          <a:ext cx="4755794" cy="5608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508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9758" tIns="0" rIns="179758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/>
            <a:t>Para que serve?</a:t>
          </a:r>
          <a:endParaRPr lang="en-US" sz="1900" kern="1200"/>
        </a:p>
      </dsp:txBody>
      <dsp:txXfrm>
        <a:off x="367079" y="1225225"/>
        <a:ext cx="4701034" cy="506120"/>
      </dsp:txXfrm>
    </dsp:sp>
    <dsp:sp modelId="{1F1797C8-661D-274E-9569-2690E4E70633}">
      <dsp:nvSpPr>
        <dsp:cNvPr id="0" name=""/>
        <dsp:cNvSpPr/>
      </dsp:nvSpPr>
      <dsp:spPr>
        <a:xfrm>
          <a:off x="0" y="2908700"/>
          <a:ext cx="6793992" cy="10473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27289" tIns="395732" rIns="527289" bIns="135128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/>
            <a:t>Falta de informações mais específicas em aplicações de streaming de músicas normais.</a:t>
          </a:r>
        </a:p>
      </dsp:txBody>
      <dsp:txXfrm>
        <a:off x="0" y="2908700"/>
        <a:ext cx="6793992" cy="1047375"/>
      </dsp:txXfrm>
    </dsp:sp>
    <dsp:sp modelId="{78BBD189-D2DA-F34D-AB9E-FC22FEACF15E}">
      <dsp:nvSpPr>
        <dsp:cNvPr id="0" name=""/>
        <dsp:cNvSpPr/>
      </dsp:nvSpPr>
      <dsp:spPr>
        <a:xfrm>
          <a:off x="339699" y="2628260"/>
          <a:ext cx="4755794" cy="5608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508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9758" tIns="0" rIns="179758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/>
            <a:t>Motivação</a:t>
          </a:r>
          <a:endParaRPr lang="en-US" sz="1900" kern="1200"/>
        </a:p>
      </dsp:txBody>
      <dsp:txXfrm>
        <a:off x="367079" y="2655640"/>
        <a:ext cx="4701034" cy="506120"/>
      </dsp:txXfrm>
    </dsp:sp>
    <dsp:sp modelId="{701D4E9A-AB44-3C42-86C7-A3F9E61BD4BF}">
      <dsp:nvSpPr>
        <dsp:cNvPr id="0" name=""/>
        <dsp:cNvSpPr/>
      </dsp:nvSpPr>
      <dsp:spPr>
        <a:xfrm>
          <a:off x="0" y="4339115"/>
          <a:ext cx="6793992" cy="10473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27289" tIns="395732" rIns="527289" bIns="135128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 err="1"/>
            <a:t>Amantes</a:t>
          </a:r>
          <a:r>
            <a:rPr lang="en-US" sz="1900" kern="1200" dirty="0"/>
            <a:t> de </a:t>
          </a:r>
          <a:r>
            <a:rPr lang="en-US" sz="1900" kern="1200" dirty="0" err="1"/>
            <a:t>música</a:t>
          </a:r>
          <a:r>
            <a:rPr lang="en-US" sz="1900" kern="1200" dirty="0"/>
            <a:t> </a:t>
          </a:r>
          <a:r>
            <a:rPr lang="en-US" sz="1900" kern="1200" dirty="0" err="1"/>
            <a:t>à</a:t>
          </a:r>
          <a:r>
            <a:rPr lang="en-US" sz="1900" kern="1200" dirty="0"/>
            <a:t> </a:t>
          </a:r>
          <a:r>
            <a:rPr lang="en-US" sz="1900" kern="1200" dirty="0" err="1"/>
            <a:t>procura</a:t>
          </a:r>
          <a:r>
            <a:rPr lang="en-US" sz="1900" kern="1200" dirty="0"/>
            <a:t> de </a:t>
          </a:r>
          <a:r>
            <a:rPr lang="en-US" sz="1900" kern="1200" dirty="0" err="1"/>
            <a:t>informação</a:t>
          </a:r>
          <a:r>
            <a:rPr lang="en-US" sz="1900" kern="1200" dirty="0"/>
            <a:t> </a:t>
          </a:r>
          <a:r>
            <a:rPr lang="en-US" sz="1900" kern="1200" dirty="0" err="1"/>
            <a:t>mais</a:t>
          </a:r>
          <a:r>
            <a:rPr lang="en-US" sz="1900" kern="1200" dirty="0"/>
            <a:t>       “in-depth” </a:t>
          </a:r>
          <a:r>
            <a:rPr lang="en-US" sz="1900" kern="1200" dirty="0" err="1"/>
            <a:t>sobre</a:t>
          </a:r>
          <a:r>
            <a:rPr lang="en-US" sz="1900" kern="1200" dirty="0"/>
            <a:t> </a:t>
          </a:r>
          <a:r>
            <a:rPr lang="en-US" sz="1900" kern="1200" dirty="0" err="1"/>
            <a:t>os</a:t>
          </a:r>
          <a:r>
            <a:rPr lang="en-US" sz="1900" kern="1200" dirty="0"/>
            <a:t> </a:t>
          </a:r>
          <a:r>
            <a:rPr lang="en-US" sz="1900" kern="1200" dirty="0" err="1"/>
            <a:t>seus</a:t>
          </a:r>
          <a:r>
            <a:rPr lang="en-US" sz="1900" kern="1200" dirty="0"/>
            <a:t> </a:t>
          </a:r>
          <a:r>
            <a:rPr lang="en-US" sz="1900" kern="1200" dirty="0" err="1"/>
            <a:t>artistas</a:t>
          </a:r>
          <a:r>
            <a:rPr lang="en-US" sz="1900" kern="1200" dirty="0"/>
            <a:t> </a:t>
          </a:r>
          <a:r>
            <a:rPr lang="en-US" sz="1900" kern="1200" dirty="0" err="1"/>
            <a:t>favoritos</a:t>
          </a:r>
          <a:r>
            <a:rPr lang="en-US" sz="1900" kern="1200" dirty="0"/>
            <a:t>.</a:t>
          </a:r>
        </a:p>
      </dsp:txBody>
      <dsp:txXfrm>
        <a:off x="0" y="4339115"/>
        <a:ext cx="6793992" cy="1047375"/>
      </dsp:txXfrm>
    </dsp:sp>
    <dsp:sp modelId="{C25901D2-6534-7E45-9C3E-AAF7DBC8A5AA}">
      <dsp:nvSpPr>
        <dsp:cNvPr id="0" name=""/>
        <dsp:cNvSpPr/>
      </dsp:nvSpPr>
      <dsp:spPr>
        <a:xfrm>
          <a:off x="339699" y="4058675"/>
          <a:ext cx="4755794" cy="5608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508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9758" tIns="0" rIns="179758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/>
            <a:t>Público</a:t>
          </a:r>
          <a:r>
            <a:rPr lang="en-US" sz="1900" kern="1200"/>
            <a:t> </a:t>
          </a:r>
          <a:r>
            <a:rPr lang="en-US" sz="1900" b="1" kern="1200"/>
            <a:t>Alvo</a:t>
          </a:r>
          <a:endParaRPr lang="en-US" sz="1900" kern="1200"/>
        </a:p>
      </dsp:txBody>
      <dsp:txXfrm>
        <a:off x="367079" y="4086055"/>
        <a:ext cx="4701034" cy="50612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E3F57C-F568-FE44-8BF8-D7E20D3A51C3}">
      <dsp:nvSpPr>
        <dsp:cNvPr id="0" name=""/>
        <dsp:cNvSpPr/>
      </dsp:nvSpPr>
      <dsp:spPr>
        <a:xfrm>
          <a:off x="0" y="363110"/>
          <a:ext cx="7597423" cy="62606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9644" tIns="312420" rIns="589644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/>
            <a:t>Carlos Aguiar</a:t>
          </a:r>
          <a:endParaRPr lang="en-US" sz="1500" kern="1200" dirty="0"/>
        </a:p>
      </dsp:txBody>
      <dsp:txXfrm>
        <a:off x="0" y="363110"/>
        <a:ext cx="7597423" cy="626062"/>
      </dsp:txXfrm>
    </dsp:sp>
    <dsp:sp modelId="{FF28999B-2A68-F444-85F8-3A6B68F44520}">
      <dsp:nvSpPr>
        <dsp:cNvPr id="0" name=""/>
        <dsp:cNvSpPr/>
      </dsp:nvSpPr>
      <dsp:spPr>
        <a:xfrm>
          <a:off x="379871" y="141710"/>
          <a:ext cx="5318196" cy="442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1015" tIns="0" rIns="201015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Nome</a:t>
          </a:r>
          <a:endParaRPr lang="en-US" sz="1500" kern="1200" dirty="0"/>
        </a:p>
      </dsp:txBody>
      <dsp:txXfrm>
        <a:off x="401487" y="163326"/>
        <a:ext cx="5274964" cy="399568"/>
      </dsp:txXfrm>
    </dsp:sp>
    <dsp:sp modelId="{FFAD4515-2E57-6B4D-8E69-D1B34AFB9890}">
      <dsp:nvSpPr>
        <dsp:cNvPr id="0" name=""/>
        <dsp:cNvSpPr/>
      </dsp:nvSpPr>
      <dsp:spPr>
        <a:xfrm>
          <a:off x="0" y="1291572"/>
          <a:ext cx="7597423" cy="62606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9644" tIns="312420" rIns="589644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/>
            <a:t>18 anos</a:t>
          </a:r>
        </a:p>
      </dsp:txBody>
      <dsp:txXfrm>
        <a:off x="0" y="1291572"/>
        <a:ext cx="7597423" cy="626062"/>
      </dsp:txXfrm>
    </dsp:sp>
    <dsp:sp modelId="{ED1ADB6E-6EF0-C948-BD81-A78CFDBE1C37}">
      <dsp:nvSpPr>
        <dsp:cNvPr id="0" name=""/>
        <dsp:cNvSpPr/>
      </dsp:nvSpPr>
      <dsp:spPr>
        <a:xfrm>
          <a:off x="379871" y="1070172"/>
          <a:ext cx="5318196" cy="442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1015" tIns="0" rIns="201015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Idade</a:t>
          </a:r>
        </a:p>
      </dsp:txBody>
      <dsp:txXfrm>
        <a:off x="401487" y="1091788"/>
        <a:ext cx="5274964" cy="399568"/>
      </dsp:txXfrm>
    </dsp:sp>
    <dsp:sp modelId="{8D241B5A-2A0F-E248-A893-A9208089EA00}">
      <dsp:nvSpPr>
        <dsp:cNvPr id="0" name=""/>
        <dsp:cNvSpPr/>
      </dsp:nvSpPr>
      <dsp:spPr>
        <a:xfrm>
          <a:off x="0" y="2220035"/>
          <a:ext cx="7597423" cy="62606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9644" tIns="312420" rIns="589644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/>
            <a:t>Aveiro, Portugal</a:t>
          </a:r>
        </a:p>
      </dsp:txBody>
      <dsp:txXfrm>
        <a:off x="0" y="2220035"/>
        <a:ext cx="7597423" cy="626062"/>
      </dsp:txXfrm>
    </dsp:sp>
    <dsp:sp modelId="{28A665B4-7CDC-524F-A1E0-9EAD1D0539E1}">
      <dsp:nvSpPr>
        <dsp:cNvPr id="0" name=""/>
        <dsp:cNvSpPr/>
      </dsp:nvSpPr>
      <dsp:spPr>
        <a:xfrm>
          <a:off x="379871" y="1998635"/>
          <a:ext cx="5318196" cy="442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1015" tIns="0" rIns="201015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Residência</a:t>
          </a:r>
        </a:p>
      </dsp:txBody>
      <dsp:txXfrm>
        <a:off x="401487" y="2020251"/>
        <a:ext cx="5274964" cy="399568"/>
      </dsp:txXfrm>
    </dsp:sp>
    <dsp:sp modelId="{2C0F2B3D-359F-6E49-8BF4-75D1C5BF6479}">
      <dsp:nvSpPr>
        <dsp:cNvPr id="0" name=""/>
        <dsp:cNvSpPr/>
      </dsp:nvSpPr>
      <dsp:spPr>
        <a:xfrm>
          <a:off x="0" y="3148497"/>
          <a:ext cx="7597423" cy="12521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9644" tIns="312420" rIns="589644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/>
            <a:t>Carlos é um amante de música, e é bastante curioso, quando descobre um artista novo do qual gosta, ele quer descobrir mais informações sobre o mesmo. </a:t>
          </a:r>
          <a:endParaRPr lang="en-U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/>
            <a:t>Uma vez que a maior parte dos websites se encontram em inglês, Carlos sente dificuldade em compreender os conteúdos disponíveis online.</a:t>
          </a:r>
          <a:endParaRPr lang="en-US" sz="1500" kern="1200" dirty="0"/>
        </a:p>
      </dsp:txBody>
      <dsp:txXfrm>
        <a:off x="0" y="3148497"/>
        <a:ext cx="7597423" cy="1252125"/>
      </dsp:txXfrm>
    </dsp:sp>
    <dsp:sp modelId="{AAA97320-4AEC-9748-AF4A-809D07CFDF3B}">
      <dsp:nvSpPr>
        <dsp:cNvPr id="0" name=""/>
        <dsp:cNvSpPr/>
      </dsp:nvSpPr>
      <dsp:spPr>
        <a:xfrm>
          <a:off x="379871" y="2927097"/>
          <a:ext cx="5318196" cy="442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1015" tIns="0" rIns="201015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Bio</a:t>
          </a:r>
        </a:p>
      </dsp:txBody>
      <dsp:txXfrm>
        <a:off x="401487" y="2948713"/>
        <a:ext cx="5274964" cy="399568"/>
      </dsp:txXfrm>
    </dsp:sp>
    <dsp:sp modelId="{D07F03FA-CC17-614A-86CE-00941F73A7CB}">
      <dsp:nvSpPr>
        <dsp:cNvPr id="0" name=""/>
        <dsp:cNvSpPr/>
      </dsp:nvSpPr>
      <dsp:spPr>
        <a:xfrm>
          <a:off x="0" y="4703022"/>
          <a:ext cx="7597423" cy="8268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9644" tIns="312420" rIns="589644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PT" sz="1500" kern="1200" dirty="0"/>
            <a:t>Saber informações sobre um artista ou banda de uma forma rápida e em Português</a:t>
          </a:r>
          <a:endParaRPr lang="en-US" sz="1500" kern="1200" dirty="0"/>
        </a:p>
      </dsp:txBody>
      <dsp:txXfrm>
        <a:off x="0" y="4703022"/>
        <a:ext cx="7597423" cy="826875"/>
      </dsp:txXfrm>
    </dsp:sp>
    <dsp:sp modelId="{1B297571-F5F6-B745-B9EE-CB4DA1242FAD}">
      <dsp:nvSpPr>
        <dsp:cNvPr id="0" name=""/>
        <dsp:cNvSpPr/>
      </dsp:nvSpPr>
      <dsp:spPr>
        <a:xfrm>
          <a:off x="379871" y="4481622"/>
          <a:ext cx="5318196" cy="442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1015" tIns="0" rIns="201015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Motivação</a:t>
          </a:r>
          <a:endParaRPr lang="en-US" sz="1500" kern="1200" dirty="0"/>
        </a:p>
      </dsp:txBody>
      <dsp:txXfrm>
        <a:off x="401487" y="4503238"/>
        <a:ext cx="5274964" cy="39956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E3F57C-F568-FE44-8BF8-D7E20D3A51C3}">
      <dsp:nvSpPr>
        <dsp:cNvPr id="0" name=""/>
        <dsp:cNvSpPr/>
      </dsp:nvSpPr>
      <dsp:spPr>
        <a:xfrm>
          <a:off x="0" y="237814"/>
          <a:ext cx="7597423" cy="667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9644" tIns="333248" rIns="589644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Maria Gomes</a:t>
          </a:r>
        </a:p>
      </dsp:txBody>
      <dsp:txXfrm>
        <a:off x="0" y="237814"/>
        <a:ext cx="7597423" cy="667800"/>
      </dsp:txXfrm>
    </dsp:sp>
    <dsp:sp modelId="{FF28999B-2A68-F444-85F8-3A6B68F44520}">
      <dsp:nvSpPr>
        <dsp:cNvPr id="0" name=""/>
        <dsp:cNvSpPr/>
      </dsp:nvSpPr>
      <dsp:spPr>
        <a:xfrm>
          <a:off x="379871" y="1654"/>
          <a:ext cx="5318196" cy="4723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1015" tIns="0" rIns="201015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Nome</a:t>
          </a:r>
          <a:endParaRPr lang="en-US" sz="1600" kern="1200" dirty="0"/>
        </a:p>
      </dsp:txBody>
      <dsp:txXfrm>
        <a:off x="402928" y="24711"/>
        <a:ext cx="5272082" cy="426206"/>
      </dsp:txXfrm>
    </dsp:sp>
    <dsp:sp modelId="{FFAD4515-2E57-6B4D-8E69-D1B34AFB9890}">
      <dsp:nvSpPr>
        <dsp:cNvPr id="0" name=""/>
        <dsp:cNvSpPr/>
      </dsp:nvSpPr>
      <dsp:spPr>
        <a:xfrm>
          <a:off x="0" y="1228174"/>
          <a:ext cx="7597423" cy="667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9644" tIns="333248" rIns="589644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30 </a:t>
          </a:r>
          <a:r>
            <a:rPr lang="en-US" sz="1600" kern="1200" dirty="0" err="1"/>
            <a:t>anos</a:t>
          </a:r>
          <a:endParaRPr lang="en-US" sz="1600" kern="1200" dirty="0"/>
        </a:p>
      </dsp:txBody>
      <dsp:txXfrm>
        <a:off x="0" y="1228174"/>
        <a:ext cx="7597423" cy="667800"/>
      </dsp:txXfrm>
    </dsp:sp>
    <dsp:sp modelId="{ED1ADB6E-6EF0-C948-BD81-A78CFDBE1C37}">
      <dsp:nvSpPr>
        <dsp:cNvPr id="0" name=""/>
        <dsp:cNvSpPr/>
      </dsp:nvSpPr>
      <dsp:spPr>
        <a:xfrm>
          <a:off x="379871" y="992014"/>
          <a:ext cx="5318196" cy="4723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1015" tIns="0" rIns="201015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Idade</a:t>
          </a:r>
        </a:p>
      </dsp:txBody>
      <dsp:txXfrm>
        <a:off x="402928" y="1015071"/>
        <a:ext cx="5272082" cy="426206"/>
      </dsp:txXfrm>
    </dsp:sp>
    <dsp:sp modelId="{8D241B5A-2A0F-E248-A893-A9208089EA00}">
      <dsp:nvSpPr>
        <dsp:cNvPr id="0" name=""/>
        <dsp:cNvSpPr/>
      </dsp:nvSpPr>
      <dsp:spPr>
        <a:xfrm>
          <a:off x="0" y="2218534"/>
          <a:ext cx="7597423" cy="667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9644" tIns="333248" rIns="589644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 err="1"/>
            <a:t>Lisboa</a:t>
          </a:r>
          <a:r>
            <a:rPr lang="en-US" sz="1600" kern="1200" dirty="0"/>
            <a:t>, Portugal</a:t>
          </a:r>
        </a:p>
      </dsp:txBody>
      <dsp:txXfrm>
        <a:off x="0" y="2218534"/>
        <a:ext cx="7597423" cy="667800"/>
      </dsp:txXfrm>
    </dsp:sp>
    <dsp:sp modelId="{28A665B4-7CDC-524F-A1E0-9EAD1D0539E1}">
      <dsp:nvSpPr>
        <dsp:cNvPr id="0" name=""/>
        <dsp:cNvSpPr/>
      </dsp:nvSpPr>
      <dsp:spPr>
        <a:xfrm>
          <a:off x="379871" y="1982374"/>
          <a:ext cx="5318196" cy="4723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1015" tIns="0" rIns="201015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Residência</a:t>
          </a:r>
        </a:p>
      </dsp:txBody>
      <dsp:txXfrm>
        <a:off x="402928" y="2005431"/>
        <a:ext cx="5272082" cy="426206"/>
      </dsp:txXfrm>
    </dsp:sp>
    <dsp:sp modelId="{2C0F2B3D-359F-6E49-8BF4-75D1C5BF6479}">
      <dsp:nvSpPr>
        <dsp:cNvPr id="0" name=""/>
        <dsp:cNvSpPr/>
      </dsp:nvSpPr>
      <dsp:spPr>
        <a:xfrm>
          <a:off x="0" y="3208894"/>
          <a:ext cx="7597423" cy="108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9644" tIns="333248" rIns="589644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Maria </a:t>
          </a:r>
          <a:r>
            <a:rPr lang="en-US" sz="1600" kern="1200" dirty="0" err="1"/>
            <a:t>sente</a:t>
          </a:r>
          <a:r>
            <a:rPr lang="en-US" sz="1600" kern="1200" dirty="0"/>
            <a:t> </a:t>
          </a:r>
          <a:r>
            <a:rPr lang="en-US" sz="1600" kern="1200" dirty="0" err="1"/>
            <a:t>necessidade</a:t>
          </a:r>
          <a:r>
            <a:rPr lang="en-US" sz="1600" kern="1200" dirty="0"/>
            <a:t> de </a:t>
          </a:r>
          <a:r>
            <a:rPr lang="en-US" sz="1600" kern="1200" dirty="0" err="1"/>
            <a:t>estar</a:t>
          </a:r>
          <a:r>
            <a:rPr lang="en-US" sz="1600" kern="1200" dirty="0"/>
            <a:t> a </a:t>
          </a:r>
          <a:r>
            <a:rPr lang="en-US" sz="1600" kern="1200" dirty="0" err="1"/>
            <a:t>acompanhar</a:t>
          </a:r>
          <a:r>
            <a:rPr lang="en-US" sz="1600" kern="1200" dirty="0"/>
            <a:t> a </a:t>
          </a:r>
          <a:r>
            <a:rPr lang="en-US" sz="1600" kern="1200" dirty="0" err="1"/>
            <a:t>letra</a:t>
          </a:r>
          <a:r>
            <a:rPr lang="en-US" sz="1600" kern="1200" dirty="0"/>
            <a:t> de </a:t>
          </a:r>
          <a:r>
            <a:rPr lang="en-US" sz="1600" kern="1200" dirty="0" err="1"/>
            <a:t>uma</a:t>
          </a:r>
          <a:r>
            <a:rPr lang="en-US" sz="1600" kern="1200" dirty="0"/>
            <a:t> </a:t>
          </a:r>
          <a:r>
            <a:rPr lang="en-US" sz="1600" kern="1200" dirty="0" err="1"/>
            <a:t>música</a:t>
          </a:r>
          <a:r>
            <a:rPr lang="en-US" sz="1600" kern="1200" dirty="0"/>
            <a:t> </a:t>
          </a:r>
          <a:r>
            <a:rPr lang="en-US" sz="1600" kern="1200" dirty="0" err="1"/>
            <a:t>enquanto</a:t>
          </a:r>
          <a:r>
            <a:rPr lang="en-US" sz="1600" kern="1200" dirty="0"/>
            <a:t> a </a:t>
          </a:r>
          <a:r>
            <a:rPr lang="en-US" sz="1600" kern="1200" dirty="0" err="1"/>
            <a:t>está</a:t>
          </a:r>
          <a:r>
            <a:rPr lang="en-US" sz="1600" kern="1200" dirty="0"/>
            <a:t> a </a:t>
          </a:r>
          <a:r>
            <a:rPr lang="en-US" sz="1600" kern="1200" dirty="0" err="1"/>
            <a:t>ouvir</a:t>
          </a:r>
          <a:r>
            <a:rPr lang="en-US" sz="1600" kern="1200" dirty="0"/>
            <a:t> e </a:t>
          </a:r>
          <a:r>
            <a:rPr lang="en-US" sz="1600" kern="1200" dirty="0" err="1"/>
            <a:t>sente</a:t>
          </a:r>
          <a:r>
            <a:rPr lang="en-US" sz="1600" kern="1200" dirty="0"/>
            <a:t> </a:t>
          </a:r>
          <a:r>
            <a:rPr lang="en-US" sz="1600" kern="1200" dirty="0" err="1"/>
            <a:t>falta</a:t>
          </a:r>
          <a:r>
            <a:rPr lang="en-US" sz="1600" kern="1200" dirty="0"/>
            <a:t> de </a:t>
          </a:r>
          <a:r>
            <a:rPr lang="en-US" sz="1600" kern="1200" dirty="0" err="1"/>
            <a:t>uma</a:t>
          </a:r>
          <a:r>
            <a:rPr lang="en-US" sz="1600" kern="1200" dirty="0"/>
            <a:t> </a:t>
          </a:r>
          <a:r>
            <a:rPr lang="en-US" sz="1600" kern="1200" dirty="0" err="1"/>
            <a:t>plataforma</a:t>
          </a:r>
          <a:r>
            <a:rPr lang="en-US" sz="1600" kern="1200" dirty="0"/>
            <a:t> </a:t>
          </a:r>
          <a:r>
            <a:rPr lang="en-US" sz="1600" kern="1200" dirty="0" err="1"/>
            <a:t>móvel</a:t>
          </a:r>
          <a:r>
            <a:rPr lang="en-US" sz="1600" kern="1200" dirty="0"/>
            <a:t> </a:t>
          </a:r>
          <a:r>
            <a:rPr lang="en-US" sz="1600" kern="1200" dirty="0" err="1"/>
            <a:t>em</a:t>
          </a:r>
          <a:r>
            <a:rPr lang="en-US" sz="1600" kern="1200" dirty="0"/>
            <a:t> que o </a:t>
          </a:r>
          <a:r>
            <a:rPr lang="en-US" sz="1600" kern="1200" dirty="0" err="1"/>
            <a:t>possa</a:t>
          </a:r>
          <a:r>
            <a:rPr lang="en-US" sz="1600" kern="1200" dirty="0"/>
            <a:t> </a:t>
          </a:r>
          <a:r>
            <a:rPr lang="en-US" sz="1600" kern="1200" dirty="0" err="1"/>
            <a:t>fazer</a:t>
          </a:r>
          <a:r>
            <a:rPr lang="en-US" sz="1600" kern="1200" dirty="0"/>
            <a:t> </a:t>
          </a:r>
          <a:r>
            <a:rPr lang="en-US" sz="1600" kern="1200" dirty="0" err="1"/>
            <a:t>sem</a:t>
          </a:r>
          <a:r>
            <a:rPr lang="en-US" sz="1600" kern="1200" dirty="0"/>
            <a:t> </a:t>
          </a:r>
          <a:r>
            <a:rPr lang="en-US" sz="1600" kern="1200" dirty="0" err="1"/>
            <a:t>ter</a:t>
          </a:r>
          <a:r>
            <a:rPr lang="en-US" sz="1600" kern="1200" dirty="0"/>
            <a:t> que </a:t>
          </a:r>
          <a:r>
            <a:rPr lang="en-US" sz="1600" kern="1200" dirty="0" err="1"/>
            <a:t>usar</a:t>
          </a:r>
          <a:r>
            <a:rPr lang="en-US" sz="1600" kern="1200" dirty="0"/>
            <a:t> </a:t>
          </a:r>
          <a:r>
            <a:rPr lang="en-US" sz="1600" kern="1200" dirty="0" err="1"/>
            <a:t>mais</a:t>
          </a:r>
          <a:r>
            <a:rPr lang="en-US" sz="1600" kern="1200" dirty="0"/>
            <a:t> que </a:t>
          </a:r>
          <a:r>
            <a:rPr lang="en-US" sz="1600" kern="1200" dirty="0" err="1"/>
            <a:t>uma</a:t>
          </a:r>
          <a:r>
            <a:rPr lang="en-US" sz="1600" kern="1200" dirty="0"/>
            <a:t> </a:t>
          </a:r>
          <a:r>
            <a:rPr lang="en-US" sz="1600" kern="1200" dirty="0" err="1"/>
            <a:t>aplicação</a:t>
          </a:r>
          <a:endParaRPr lang="en-US" sz="1600" kern="1200" dirty="0"/>
        </a:p>
      </dsp:txBody>
      <dsp:txXfrm>
        <a:off x="0" y="3208894"/>
        <a:ext cx="7597423" cy="1083600"/>
      </dsp:txXfrm>
    </dsp:sp>
    <dsp:sp modelId="{AAA97320-4AEC-9748-AF4A-809D07CFDF3B}">
      <dsp:nvSpPr>
        <dsp:cNvPr id="0" name=""/>
        <dsp:cNvSpPr/>
      </dsp:nvSpPr>
      <dsp:spPr>
        <a:xfrm>
          <a:off x="379871" y="2972734"/>
          <a:ext cx="5318196" cy="4723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1015" tIns="0" rIns="201015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Bio</a:t>
          </a:r>
        </a:p>
      </dsp:txBody>
      <dsp:txXfrm>
        <a:off x="402928" y="2995791"/>
        <a:ext cx="5272082" cy="426206"/>
      </dsp:txXfrm>
    </dsp:sp>
    <dsp:sp modelId="{D07F03FA-CC17-614A-86CE-00941F73A7CB}">
      <dsp:nvSpPr>
        <dsp:cNvPr id="0" name=""/>
        <dsp:cNvSpPr/>
      </dsp:nvSpPr>
      <dsp:spPr>
        <a:xfrm>
          <a:off x="0" y="4615055"/>
          <a:ext cx="7597423" cy="882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9644" tIns="333248" rIns="589644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PT" sz="1600" kern="1200" dirty="0"/>
            <a:t>Acompanhar a letra de uma música enquanto a ouve, sem ter que mudar de aplicação.</a:t>
          </a:r>
          <a:endParaRPr lang="en-US" sz="1600" kern="1200" dirty="0"/>
        </a:p>
      </dsp:txBody>
      <dsp:txXfrm>
        <a:off x="0" y="4615055"/>
        <a:ext cx="7597423" cy="882000"/>
      </dsp:txXfrm>
    </dsp:sp>
    <dsp:sp modelId="{1B297571-F5F6-B745-B9EE-CB4DA1242FAD}">
      <dsp:nvSpPr>
        <dsp:cNvPr id="0" name=""/>
        <dsp:cNvSpPr/>
      </dsp:nvSpPr>
      <dsp:spPr>
        <a:xfrm>
          <a:off x="379871" y="4378895"/>
          <a:ext cx="5318196" cy="4723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1015" tIns="0" rIns="201015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Motivação</a:t>
          </a:r>
          <a:endParaRPr lang="en-US" sz="1600" kern="1200" dirty="0"/>
        </a:p>
      </dsp:txBody>
      <dsp:txXfrm>
        <a:off x="402928" y="4401952"/>
        <a:ext cx="5272082" cy="42620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2D6B0AD-F626-8A43-A129-24B54487BDC7}">
      <dsp:nvSpPr>
        <dsp:cNvPr id="0" name=""/>
        <dsp:cNvSpPr/>
      </dsp:nvSpPr>
      <dsp:spPr>
        <a:xfrm>
          <a:off x="1480528" y="2607200"/>
          <a:ext cx="1732009" cy="1493294"/>
        </a:xfrm>
        <a:prstGeom prst="hexagon">
          <a:avLst>
            <a:gd name="adj" fmla="val 25000"/>
            <a:gd name="vf" fmla="val 11547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35560" rIns="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 err="1"/>
            <a:t>Músicas</a:t>
          </a:r>
          <a:endParaRPr lang="en-US" sz="2800" kern="1200" dirty="0"/>
        </a:p>
      </dsp:txBody>
      <dsp:txXfrm>
        <a:off x="1749303" y="2838931"/>
        <a:ext cx="1194459" cy="1029832"/>
      </dsp:txXfrm>
    </dsp:sp>
    <dsp:sp modelId="{1DC03B0E-1111-7748-A752-6CE3E28F12BD}">
      <dsp:nvSpPr>
        <dsp:cNvPr id="0" name=""/>
        <dsp:cNvSpPr/>
      </dsp:nvSpPr>
      <dsp:spPr>
        <a:xfrm>
          <a:off x="1525524" y="3266459"/>
          <a:ext cx="202786" cy="174776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6098243-9D3B-D24A-9E33-7D3543710C4C}">
      <dsp:nvSpPr>
        <dsp:cNvPr id="0" name=""/>
        <dsp:cNvSpPr/>
      </dsp:nvSpPr>
      <dsp:spPr>
        <a:xfrm>
          <a:off x="75134" y="1813544"/>
          <a:ext cx="1732009" cy="1493294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in">
          <a:solidFill>
            <a:schemeClr val="accent4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50F3AFC-26E2-0D48-B2BD-078573D17D8C}">
      <dsp:nvSpPr>
        <dsp:cNvPr id="0" name=""/>
        <dsp:cNvSpPr/>
      </dsp:nvSpPr>
      <dsp:spPr>
        <a:xfrm>
          <a:off x="1210270" y="3061660"/>
          <a:ext cx="202786" cy="174776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4">
              <a:hueOff val="577140"/>
              <a:satOff val="2235"/>
              <a:lumOff val="15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137D22F-5CC2-2040-9B94-1F5CEF68E782}">
      <dsp:nvSpPr>
        <dsp:cNvPr id="0" name=""/>
        <dsp:cNvSpPr/>
      </dsp:nvSpPr>
      <dsp:spPr>
        <a:xfrm>
          <a:off x="2956126" y="1787368"/>
          <a:ext cx="1732009" cy="1493294"/>
        </a:xfrm>
        <a:prstGeom prst="hexagon">
          <a:avLst>
            <a:gd name="adj" fmla="val 25000"/>
            <a:gd name="vf" fmla="val 115470"/>
          </a:avLst>
        </a:prstGeom>
        <a:solidFill>
          <a:schemeClr val="accent4">
            <a:hueOff val="1442850"/>
            <a:satOff val="5587"/>
            <a:lumOff val="392"/>
            <a:alphaOff val="0"/>
          </a:schemeClr>
        </a:solidFill>
        <a:ln w="12700" cap="flat" cmpd="sng" algn="in">
          <a:solidFill>
            <a:schemeClr val="accent4">
              <a:hueOff val="1442850"/>
              <a:satOff val="5587"/>
              <a:lumOff val="39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35560" rIns="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 err="1"/>
            <a:t>Artistas</a:t>
          </a:r>
          <a:endParaRPr lang="en-US" sz="2800" kern="1200" dirty="0"/>
        </a:p>
      </dsp:txBody>
      <dsp:txXfrm>
        <a:off x="3224901" y="2019099"/>
        <a:ext cx="1194459" cy="1029832"/>
      </dsp:txXfrm>
    </dsp:sp>
    <dsp:sp modelId="{23C4E6D4-EFD5-4C4F-87BA-44F5CF85B24C}">
      <dsp:nvSpPr>
        <dsp:cNvPr id="0" name=""/>
        <dsp:cNvSpPr/>
      </dsp:nvSpPr>
      <dsp:spPr>
        <a:xfrm>
          <a:off x="4140180" y="3081819"/>
          <a:ext cx="202786" cy="174776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4">
              <a:hueOff val="1154280"/>
              <a:satOff val="4469"/>
              <a:lumOff val="31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DC4BE65-EA2E-E545-BE0F-DB4FCCB26990}">
      <dsp:nvSpPr>
        <dsp:cNvPr id="0" name=""/>
        <dsp:cNvSpPr/>
      </dsp:nvSpPr>
      <dsp:spPr>
        <a:xfrm>
          <a:off x="4363985" y="2585159"/>
          <a:ext cx="1732009" cy="1493294"/>
        </a:xfrm>
        <a:prstGeom prst="hexagon">
          <a:avLst>
            <a:gd name="adj" fmla="val 25000"/>
            <a:gd name="vf" fmla="val 115470"/>
          </a:avLst>
        </a:prstGeom>
        <a:blipFill dpi="0" rotWithShape="1">
          <a:blip xmlns:r="http://schemas.openxmlformats.org/officeDocument/2006/relationships" r:embed="rId1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8000" t="3000" r="8000" b="3000"/>
          </a:stretch>
        </a:blipFill>
        <a:ln w="25400" cap="flat" cmpd="sng" algn="in">
          <a:solidFill>
            <a:srgbClr val="CE9159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BB0F3F1-FB73-3547-BFCE-98AAA80B3352}">
      <dsp:nvSpPr>
        <dsp:cNvPr id="0" name=""/>
        <dsp:cNvSpPr/>
      </dsp:nvSpPr>
      <dsp:spPr>
        <a:xfrm>
          <a:off x="4465432" y="3243881"/>
          <a:ext cx="202786" cy="174776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rgbClr val="CE9159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5C5F196-2932-E540-B871-7631A997F3E1}">
      <dsp:nvSpPr>
        <dsp:cNvPr id="0" name=""/>
        <dsp:cNvSpPr/>
      </dsp:nvSpPr>
      <dsp:spPr>
        <a:xfrm>
          <a:off x="1480528" y="971086"/>
          <a:ext cx="1732009" cy="1493294"/>
        </a:xfrm>
        <a:prstGeom prst="hexagon">
          <a:avLst>
            <a:gd name="adj" fmla="val 25000"/>
            <a:gd name="vf" fmla="val 115470"/>
          </a:avLst>
        </a:prstGeom>
        <a:solidFill>
          <a:schemeClr val="accent4">
            <a:hueOff val="2885700"/>
            <a:satOff val="11173"/>
            <a:lumOff val="784"/>
            <a:alphaOff val="0"/>
          </a:schemeClr>
        </a:solidFill>
        <a:ln w="12700" cap="flat" cmpd="sng" algn="in">
          <a:solidFill>
            <a:schemeClr val="accent4">
              <a:hueOff val="2885700"/>
              <a:satOff val="11173"/>
              <a:lumOff val="78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35560" rIns="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 err="1"/>
            <a:t>Notícias</a:t>
          </a:r>
          <a:endParaRPr lang="en-US" sz="2800" kern="1200" dirty="0"/>
        </a:p>
      </dsp:txBody>
      <dsp:txXfrm>
        <a:off x="1749303" y="1202817"/>
        <a:ext cx="1194459" cy="1029832"/>
      </dsp:txXfrm>
    </dsp:sp>
    <dsp:sp modelId="{C0366DEC-6BB2-6247-9BDF-4D4D88DE1D0E}">
      <dsp:nvSpPr>
        <dsp:cNvPr id="0" name=""/>
        <dsp:cNvSpPr/>
      </dsp:nvSpPr>
      <dsp:spPr>
        <a:xfrm>
          <a:off x="2654720" y="1003438"/>
          <a:ext cx="202786" cy="174776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4">
              <a:hueOff val="2308560"/>
              <a:satOff val="8938"/>
              <a:lumOff val="62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BCFE0F9-EBCF-9342-BF96-B66F48EC58EB}">
      <dsp:nvSpPr>
        <dsp:cNvPr id="0" name=""/>
        <dsp:cNvSpPr/>
      </dsp:nvSpPr>
      <dsp:spPr>
        <a:xfrm>
          <a:off x="2913692" y="160045"/>
          <a:ext cx="1732009" cy="1492861"/>
        </a:xfrm>
        <a:prstGeom prst="hexagon">
          <a:avLst>
            <a:gd name="adj" fmla="val 25000"/>
            <a:gd name="vf" fmla="val 115470"/>
          </a:avLst>
        </a:prstGeom>
        <a:blipFill dpi="0" rotWithShape="1">
          <a:blip xmlns:r="http://schemas.openxmlformats.org/officeDocument/2006/relationships"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artisticPaintStrokes/>
                    </a14:imgEffect>
                    <a14:imgEffect>
                      <a14:colorTemperature colorTemp="11200"/>
                    </a14:imgEffect>
                    <a14:imgEffect>
                      <a14:saturation sat="0"/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8000" t="8000" r="8000" b="8000"/>
          </a:stretch>
        </a:blipFill>
        <a:ln w="25400" cap="flat" cmpd="sng" algn="in">
          <a:solidFill>
            <a:schemeClr val="accent5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7B404D7-E2C4-1246-AF80-4B05EE1630CE}">
      <dsp:nvSpPr>
        <dsp:cNvPr id="0" name=""/>
        <dsp:cNvSpPr/>
      </dsp:nvSpPr>
      <dsp:spPr>
        <a:xfrm>
          <a:off x="3007285" y="833485"/>
          <a:ext cx="202786" cy="174776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4">
              <a:hueOff val="2885700"/>
              <a:satOff val="11173"/>
              <a:lumOff val="78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HexagonCluster">
  <dgm:title val=""/>
  <dgm:desc val=""/>
  <dgm:catLst>
    <dgm:cat type="picture" pri="21000"/>
    <dgm:cat type="relationship" pri="3200"/>
    <dgm:cat type="pictureconvert" pri="21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21"/>
      <dgm:chPref val="21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3871"/>
        </dgm:alg>
        <dgm:constrLst>
          <dgm:constr type="primFontSz" for="des" ptType="node" op="equ" val="65"/>
          <dgm:constr type="l" for="ch" forName="text1" refType="w" fact="0.4525"/>
          <dgm:constr type="t" for="ch" forName="text1" refType="h" fact="0.346"/>
          <dgm:constr type="w" for="ch" forName="text1" refType="w" fact="0.5475"/>
          <dgm:constr type="h" for="ch" forName="text1" refType="h" fact="0.654"/>
          <dgm:constr type="l" for="ch" forName="textaccent1" refType="w" fact="0.4652"/>
          <dgm:constr type="t" for="ch" forName="textaccent1" refType="h" fact="0.6348"/>
          <dgm:constr type="w" for="ch" forName="textaccent1" refType="w" fact="0.0639"/>
          <dgm:constr type="h" for="ch" forName="textaccent1" refType="h" fact="0.0765"/>
          <dgm:constr type="l" for="ch" forName="image1" refType="w" fact="0"/>
          <dgm:constr type="t" for="ch" forName="image1" refType="h" fact="0"/>
          <dgm:constr type="w" for="ch" forName="image1" refType="w" fact="0.5468"/>
          <dgm:constr type="h" for="ch" forName="image1" refType="h" fact="0.6538"/>
          <dgm:constr type="l" for="ch" forName="imageaccent1" refType="w" fact="0.3702"/>
          <dgm:constr type="t" for="ch" forName="imageaccent1" refType="h" fact="0.5633"/>
          <dgm:constr type="w" for="ch" forName="imageaccent1" refType="w" fact="0.0639"/>
          <dgm:constr type="h" for="ch" forName="imageaccent1" refType="h" fact="0.0765"/>
        </dgm:constrLst>
      </dgm:if>
      <dgm:if name="Name3" axis="ch" ptType="node" func="cnt" op="equ" val="2">
        <dgm:alg type="composite">
          <dgm:param type="ar" val="2.6443"/>
        </dgm:alg>
        <dgm:constrLst>
          <dgm:constr type="primFontSz" for="des" ptType="node" op="equ" val="65"/>
          <dgm:constr type="l" for="ch" forName="text1" refType="w" fact="0.2383"/>
          <dgm:constr type="t" for="ch" forName="text1" refType="h" fact="0.3501"/>
          <dgm:constr type="w" for="ch" forName="text1" refType="w" fact="0.285"/>
          <dgm:constr type="h" for="ch" forName="text1" refType="h" fact="0.6499"/>
          <dgm:constr type="l" for="ch" forName="textaccent1" refType="w" fact="0.2472"/>
          <dgm:constr type="t" for="ch" forName="textaccent1" refType="h" fact="0.6371"/>
          <dgm:constr type="w" for="ch" forName="textaccent1" refType="w" fact="0.0333"/>
          <dgm:constr type="h" for="ch" forName="textaccent1" refType="h" fact="0.076"/>
          <dgm:constr type="l" for="ch" forName="image1" refType="w" fact="0"/>
          <dgm:constr type="t" for="ch" forName="image1" refType="h" fact="0"/>
          <dgm:constr type="w" for="ch" forName="image1" refType="w" fact="0.285"/>
          <dgm:constr type="h" for="ch" forName="image1" refType="h" fact="0.6499"/>
          <dgm:constr type="l" for="ch" forName="imageaccent1" refType="w" fact="0.1942"/>
          <dgm:constr type="t" for="ch" forName="imageaccent1" refType="h" fact="0.5602"/>
          <dgm:constr type="w" for="ch" forName="imageaccent1" refType="w" fact="0.0333"/>
          <dgm:constr type="h" for="ch" forName="imageaccent1" refType="h" fact="0.076"/>
          <dgm:constr type="l" for="ch" forName="text2" refType="w" fact="0.4767"/>
          <dgm:constr type="t" for="ch" forName="text2" refType="h" fact="0"/>
          <dgm:constr type="w" for="ch" forName="text2" refType="w" fact="0.285"/>
          <dgm:constr type="h" for="ch" forName="text2" refType="h" fact="0.6499"/>
          <dgm:constr type="l" for="ch" forName="textaccent2" refType="w" fact="0.6709"/>
          <dgm:constr type="t" for="ch" forName="textaccent2" refType="h" fact="0.5602"/>
          <dgm:constr type="w" for="ch" forName="textaccent2" refType="w" fact="0.0333"/>
          <dgm:constr type="h" for="ch" forName="textaccent2" refType="h" fact="0.076"/>
          <dgm:constr type="l" for="ch" forName="image2" refType="w" fact="0.715"/>
          <dgm:constr type="t" for="ch" forName="image2" refType="h" fact="0.3501"/>
          <dgm:constr type="w" for="ch" forName="image2" refType="w" fact="0.285"/>
          <dgm:constr type="h" for="ch" forName="image2" refType="h" fact="0.6499"/>
          <dgm:constr type="l" for="ch" forName="imageaccent2" refType="w" fact="0.7239"/>
          <dgm:constr type="t" for="ch" forName="imageaccent2" refType="h" fact="0.6371"/>
          <dgm:constr type="w" for="ch" forName="imageaccent2" refType="w" fact="0.0333"/>
          <dgm:constr type="h" for="ch" forName="imageaccent2" refType="h" fact="0.076"/>
        </dgm:constrLst>
      </dgm:if>
      <dgm:if name="Name4" axis="ch" ptType="node" func="cnt" op="equ" val="3">
        <dgm:alg type="composite">
          <dgm:param type="ar" val="1.5623"/>
        </dgm:alg>
        <dgm:constrLst>
          <dgm:constr type="primFontSz" for="des" ptType="node" op="equ" val="65"/>
          <dgm:constr type="l" for="ch" forName="text1" refType="w" fact="0.2402"/>
          <dgm:constr type="t" for="ch" forName="text1" refType="h" fact="0.6215"/>
          <dgm:constr type="w" for="ch" forName="text1" refType="w" fact="0.281"/>
          <dgm:constr type="h" for="ch" forName="text1" refType="h" fact="0.3785"/>
          <dgm:constr type="l" for="ch" forName="textaccent1" refType="w" fact="0.2475"/>
          <dgm:constr type="t" for="ch" forName="textaccent1" refType="h" fact="0.7886"/>
          <dgm:constr type="w" for="ch" forName="textaccent1" refType="w" fact="0.0329"/>
          <dgm:constr type="h" for="ch" forName="textaccent1" refType="h" fact="0.0443"/>
          <dgm:constr type="l" for="ch" forName="image1" refType="w" fact="0"/>
          <dgm:constr type="t" for="ch" forName="image1" refType="h" fact="0.4182"/>
          <dgm:constr type="w" for="ch" forName="image1" refType="w" fact="0.281"/>
          <dgm:constr type="h" for="ch" forName="image1" refType="h" fact="0.3785"/>
          <dgm:constr type="l" for="ch" forName="imageaccent1" refType="w" fact="0.1913"/>
          <dgm:constr type="t" for="ch" forName="imageaccent1" refType="h" fact="0.7467"/>
          <dgm:constr type="w" for="ch" forName="imageaccent1" refType="w" fact="0.0329"/>
          <dgm:constr type="h" for="ch" forName="imageaccent1" refType="h" fact="0.0443"/>
          <dgm:constr type="l" for="ch" forName="text2" refType="w" fact="0.4796"/>
          <dgm:constr type="t" for="ch" forName="text2" refType="h" fact="0.4137"/>
          <dgm:constr type="w" for="ch" forName="text2" refType="w" fact="0.281"/>
          <dgm:constr type="h" for="ch" forName="text2" refType="h" fact="0.3785"/>
          <dgm:constr type="l" for="ch" forName="textaccent2" refType="w" fact="0.6717"/>
          <dgm:constr type="t" for="ch" forName="textaccent2" refType="h" fact="0.7418"/>
          <dgm:constr type="w" for="ch" forName="textaccent2" refType="w" fact="0.0329"/>
          <dgm:constr type="h" for="ch" forName="textaccent2" refType="h" fact="0.0443"/>
          <dgm:constr type="l" for="ch" forName="image2" refType="w" fact="0.719"/>
          <dgm:constr type="t" for="ch" forName="image2" refType="h" fact="0.6215"/>
          <dgm:constr type="w" for="ch" forName="image2" refType="w" fact="0.281"/>
          <dgm:constr type="h" for="ch" forName="image2" refType="h" fact="0.3785"/>
          <dgm:constr type="l" for="ch" forName="imageaccent2" refType="w" fact="0.7263"/>
          <dgm:constr type="t" for="ch" forName="imageaccent2" refType="h" fact="0.7886"/>
          <dgm:constr type="w" for="ch" forName="imageaccent2" refType="w" fact="0.0329"/>
          <dgm:constr type="h" for="ch" forName="imageaccent2" refType="h" fact="0.0443"/>
          <dgm:constr type="l" for="ch" forName="text3" refType="w" fact="0.2402"/>
          <dgm:constr type="t" for="ch" forName="text3" refType="h" fact="0.2068"/>
          <dgm:constr type="w" for="ch" forName="text3" refType="w" fact="0.281"/>
          <dgm:constr type="h" for="ch" forName="text3" refType="h" fact="0.3785"/>
          <dgm:constr type="l" for="ch" forName="textaccent3" refType="w" fact="0.4307"/>
          <dgm:constr type="t" for="ch" forName="textaccent3" refType="h" fact="0.215"/>
          <dgm:constr type="w" for="ch" forName="textaccent3" refType="w" fact="0.0329"/>
          <dgm:constr type="h" for="ch" forName="textaccent3" refType="h" fact="0.0443"/>
          <dgm:constr type="l" for="ch" forName="image3" refType="w" fact="0.4796"/>
          <dgm:constr type="t" for="ch" forName="image3" refType="h" fact="0"/>
          <dgm:constr type="w" for="ch" forName="image3" refType="w" fact="0.281"/>
          <dgm:constr type="h" for="ch" forName="image3" refType="h" fact="0.3785"/>
          <dgm:constr type="l" for="ch" forName="imageaccent3" refType="w" fact="0.4879"/>
          <dgm:constr type="t" for="ch" forName="imageaccent3" refType="h" fact="0.1662"/>
          <dgm:constr type="w" for="ch" forName="imageaccent3" refType="w" fact="0.0329"/>
          <dgm:constr type="h" for="ch" forName="imageaccent3" refType="h" fact="0.0443"/>
        </dgm:constrLst>
      </dgm:if>
      <dgm:if name="Name5" axis="ch" ptType="node" func="cnt" op="equ" val="4">
        <dgm:alg type="composite">
          <dgm:param type="ar" val="1.943"/>
        </dgm:alg>
        <dgm:constrLst>
          <dgm:constr type="primFontSz" for="des" ptType="node" op="equ" val="65"/>
          <dgm:constr type="l" for="ch" forName="image2" refType="w" fact="0.5787"/>
          <dgm:constr type="t" for="ch" forName="image2" refType="h" fact="0.6208"/>
          <dgm:constr type="w" for="ch" forName="image2" refType="w" fact="0.227"/>
          <dgm:constr type="h" for="ch" forName="image2" refType="h" fact="0.3786"/>
          <dgm:constr type="l" for="ch" forName="text4" refType="w" fact="0.5787"/>
          <dgm:constr type="t" for="ch" forName="text4" refType="h" fact="0.2081"/>
          <dgm:constr type="w" for="ch" forName="text4" refType="w" fact="0.227"/>
          <dgm:constr type="h" for="ch" forName="text4" refType="h" fact="0.3786"/>
          <dgm:constr type="l" for="ch" forName="text2" refType="w" fact="0.3852"/>
          <dgm:constr type="t" for="ch" forName="text2" refType="h" fact="0.4127"/>
          <dgm:constr type="w" for="ch" forName="text2" refType="w" fact="0.227"/>
          <dgm:constr type="h" for="ch" forName="text2" refType="h" fact="0.3786"/>
          <dgm:constr type="l" for="ch" forName="image3" refType="w" fact="0.3852"/>
          <dgm:constr type="t" for="ch" forName="image3" refType="h" fact="0"/>
          <dgm:constr type="w" for="ch" forName="image3" refType="w" fact="0.227"/>
          <dgm:constr type="h" for="ch" forName="image3" refType="h" fact="0.3786"/>
          <dgm:constr type="l" for="ch" forName="text1" refType="w" fact="0.1927"/>
          <dgm:constr type="t" for="ch" forName="text1" refType="h" fact="0.6214"/>
          <dgm:constr type="w" for="ch" forName="text1" refType="w" fact="0.227"/>
          <dgm:constr type="h" for="ch" forName="text1" refType="h" fact="0.3786"/>
          <dgm:constr type="l" for="ch" forName="textaccent1" refType="w" fact="0.1998"/>
          <dgm:constr type="t" for="ch" forName="textaccent1" refType="h" fact="0.7887"/>
          <dgm:constr type="w" for="ch" forName="textaccent1" refType="w" fact="0.0265"/>
          <dgm:constr type="h" for="ch" forName="textaccent1" refType="h" fact="0.0444"/>
          <dgm:constr type="l" for="ch" forName="image1" refType="w" fact="0"/>
          <dgm:constr type="t" for="ch" forName="image1" refType="h" fact="0.4156"/>
          <dgm:constr type="w" for="ch" forName="image1" refType="w" fact="0.227"/>
          <dgm:constr type="h" for="ch" forName="image1" refType="h" fact="0.3786"/>
          <dgm:constr type="l" for="ch" forName="imageaccent1" refType="w" fact="0.1537"/>
          <dgm:constr type="t" for="ch" forName="imageaccent1" refType="h" fact="0.7417"/>
          <dgm:constr type="w" for="ch" forName="imageaccent1" refType="w" fact="0.0265"/>
          <dgm:constr type="h" for="ch" forName="imageaccent1" refType="h" fact="0.0444"/>
          <dgm:constr type="l" for="ch" forName="textaccent2" refType="w" fact="0.5407"/>
          <dgm:constr type="t" for="ch" forName="textaccent2" refType="h" fact="0.7384"/>
          <dgm:constr type="w" for="ch" forName="textaccent2" refType="w" fact="0.0265"/>
          <dgm:constr type="h" for="ch" forName="textaccent2" refType="h" fact="0.0444"/>
          <dgm:constr type="l" for="ch" forName="imageaccent2" refType="w" fact="0.5839"/>
          <dgm:constr type="t" for="ch" forName="imageaccent2" refType="h" fact="0.7904"/>
          <dgm:constr type="w" for="ch" forName="imageaccent2" refType="w" fact="0.0265"/>
          <dgm:constr type="h" for="ch" forName="imageaccent2" refType="h" fact="0.0444"/>
          <dgm:constr type="l" for="ch" forName="text3" refType="w" fact="0.1927"/>
          <dgm:constr type="t" for="ch" forName="text3" refType="h" fact="0.2087"/>
          <dgm:constr type="w" for="ch" forName="text3" refType="w" fact="0.227"/>
          <dgm:constr type="h" for="ch" forName="text3" refType="h" fact="0.3786"/>
          <dgm:constr type="l" for="ch" forName="textaccent3" refType="w" fact="0.3472"/>
          <dgm:constr type="t" for="ch" forName="textaccent3" refType="h" fact="0.2165"/>
          <dgm:constr type="w" for="ch" forName="textaccent3" refType="w" fact="0.0265"/>
          <dgm:constr type="h" for="ch" forName="textaccent3" refType="h" fact="0.0444"/>
          <dgm:constr type="l" for="ch" forName="imageaccent3" refType="w" fact="0.3904"/>
          <dgm:constr type="t" for="ch" forName="imageaccent3" refType="h" fact="0.1678"/>
          <dgm:constr type="w" for="ch" forName="imageaccent3" refType="w" fact="0.0265"/>
          <dgm:constr type="h" for="ch" forName="imageaccent3" refType="h" fact="0.0444"/>
          <dgm:constr type="l" for="ch" forName="textaccent4" refType="w" fact="0.7739"/>
          <dgm:constr type="t" for="ch" forName="textaccent4" refType="h" fact="0.3752"/>
          <dgm:constr type="w" for="ch" forName="textaccent4" refType="w" fact="0.0265"/>
          <dgm:constr type="h" for="ch" forName="textaccent4" refType="h" fact="0.0444"/>
          <dgm:constr type="l" for="ch" forName="image4" refType="w" fact="0.773"/>
          <dgm:constr type="t" for="ch" forName="image4" refType="h" fact="0.4162"/>
          <dgm:constr type="w" for="ch" forName="image4" refType="w" fact="0.227"/>
          <dgm:constr type="h" for="ch" forName="image4" refType="h" fact="0.3786"/>
          <dgm:constr type="l" for="ch" forName="imageaccent4" refType="w" fact="0.8188"/>
          <dgm:constr type="t" for="ch" forName="imageaccent4" refType="h" fact="0.4229"/>
          <dgm:constr type="w" for="ch" forName="imageaccent4" refType="w" fact="0.0265"/>
          <dgm:constr type="h" for="ch" forName="imageaccent4" refType="h" fact="0.0444"/>
        </dgm:constrLst>
      </dgm:if>
      <dgm:if name="Name6" axis="ch" ptType="node" func="cnt" op="equ" val="5">
        <dgm:alg type="composite">
          <dgm:param type="ar" val="2.3203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4193"/>
          <dgm:constr type="w" for="ch" forName="image4" refType="w" fact="0.1886"/>
          <dgm:constr type="h" for="ch" forName="image4" refType="h" fact="0.3757"/>
          <dgm:constr type="l" for="ch" forName="text5" refType="w" fact="0.6491"/>
          <dgm:constr type="t" for="ch" forName="text5" refType="h" fact="0.004"/>
          <dgm:constr type="w" for="ch" forName="text5" refType="w" fact="0.1886"/>
          <dgm:constr type="h" for="ch" forName="text5" refType="h" fact="0.3757"/>
          <dgm:constr type="l" for="ch" forName="image5" refType="w" fact="0.8114"/>
          <dgm:constr type="t" for="ch" forName="image5" refType="h" fact="0.2136"/>
          <dgm:constr type="w" for="ch" forName="image5" refType="w" fact="0.1886"/>
          <dgm:constr type="h" for="ch" forName="image5" refType="h" fact="0.3757"/>
          <dgm:constr type="l" for="ch" forName="image2" refType="w" fact="0.4868"/>
          <dgm:constr type="t" for="ch" forName="image2" refType="h" fact="0.6235"/>
          <dgm:constr type="w" for="ch" forName="image2" refType="w" fact="0.1886"/>
          <dgm:constr type="h" for="ch" forName="image2" refType="h" fact="0.3757"/>
          <dgm:constr type="l" for="ch" forName="text4" refType="w" fact="0.4868"/>
          <dgm:constr type="t" for="ch" forName="text4" refType="h" fact="0.2081"/>
          <dgm:constr type="w" for="ch" forName="text4" refType="w" fact="0.1886"/>
          <dgm:constr type="h" for="ch" forName="text4" refType="h" fact="0.3757"/>
          <dgm:constr type="l" for="ch" forName="text2" refType="w" fact="0.3246"/>
          <dgm:constr type="t" for="ch" forName="text2" refType="h" fact="0.4154"/>
          <dgm:constr type="w" for="ch" forName="text2" refType="w" fact="0.1886"/>
          <dgm:constr type="h" for="ch" forName="text2" refType="h" fact="0.3757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757"/>
          <dgm:constr type="l" for="ch" forName="text1" refType="w" fact="0.1623"/>
          <dgm:constr type="t" for="ch" forName="text1" refType="h" fact="0.6243"/>
          <dgm:constr type="w" for="ch" forName="text1" refType="w" fact="0.1886"/>
          <dgm:constr type="h" for="ch" forName="text1" refType="h" fact="0.3757"/>
          <dgm:constr type="l" for="ch" forName="text3" refType="w" fact="0.1623"/>
          <dgm:constr type="t" for="ch" forName="text3" refType="h" fact="0.2089"/>
          <dgm:constr type="w" for="ch" forName="text3" refType="w" fact="0.1886"/>
          <dgm:constr type="h" for="ch" forName="text3" refType="h" fact="0.3757"/>
          <dgm:constr type="l" for="ch" forName="textaccent1" refType="w" fact="0.1668"/>
          <dgm:constr type="t" for="ch" forName="textaccent1" refType="h" fact="0.7923"/>
          <dgm:constr type="w" for="ch" forName="textaccent1" refType="w" fact="0.022"/>
          <dgm:constr type="h" for="ch" forName="textaccent1" refType="h" fact="0.044"/>
          <dgm:constr type="l" for="ch" forName="image1" refType="w" fact="0"/>
          <dgm:constr type="t" for="ch" forName="image1" refType="h" fact="0.4166"/>
          <dgm:constr type="w" for="ch" forName="image1" refType="w" fact="0.1886"/>
          <dgm:constr type="h" for="ch" forName="image1" refType="h" fact="0.3757"/>
          <dgm:constr type="l" for="ch" forName="imageaccent1" refType="w" fact="0.1292"/>
          <dgm:constr type="t" for="ch" forName="imageaccent1" refType="h" fact="0.7424"/>
          <dgm:constr type="w" for="ch" forName="imageaccent1" refType="w" fact="0.022"/>
          <dgm:constr type="h" for="ch" forName="imageaccent1" refType="h" fact="0.044"/>
          <dgm:constr type="l" for="ch" forName="textaccent2" refType="w" fact="0.4544"/>
          <dgm:constr type="t" for="ch" forName="textaccent2" refType="h" fact="0.7404"/>
          <dgm:constr type="w" for="ch" forName="textaccent2" refType="w" fact="0.022"/>
          <dgm:constr type="h" for="ch" forName="textaccent2" refType="h" fact="0.044"/>
          <dgm:constr type="l" for="ch" forName="imageaccent2" refType="w" fact="0.4914"/>
          <dgm:constr type="t" for="ch" forName="imageaccent2" refType="h" fact="0.7907"/>
          <dgm:constr type="w" for="ch" forName="imageaccent2" refType="w" fact="0.022"/>
          <dgm:constr type="h" for="ch" forName="imageaccent2" refType="h" fact="0.044"/>
          <dgm:constr type="l" for="ch" forName="textaccent3" refType="w" fact="0.2915"/>
          <dgm:constr type="t" for="ch" forName="textaccent3" refType="h" fact="0.216"/>
          <dgm:constr type="w" for="ch" forName="textaccent3" refType="w" fact="0.022"/>
          <dgm:constr type="h" for="ch" forName="textaccent3" refType="h" fact="0.044"/>
          <dgm:constr type="l" for="ch" forName="imageaccent3" refType="w" fact="0.3299"/>
          <dgm:constr type="t" for="ch" forName="imageaccent3" refType="h" fact="0.1665"/>
          <dgm:constr type="w" for="ch" forName="imageaccent3" refType="w" fact="0.022"/>
          <dgm:constr type="h" for="ch" forName="imageaccent3" refType="h" fact="0.044"/>
          <dgm:constr type="l" for="ch" forName="textaccent4" refType="w" fact="0.65"/>
          <dgm:constr type="t" for="ch" forName="textaccent4" refType="h" fact="0.3746"/>
          <dgm:constr type="w" for="ch" forName="textaccent4" refType="w" fact="0.022"/>
          <dgm:constr type="h" for="ch" forName="textaccent4" refType="h" fact="0.044"/>
          <dgm:constr type="l" for="ch" forName="imageaccent4" refType="w" fact="0.6859"/>
          <dgm:constr type="t" for="ch" forName="imageaccent4" refType="h" fact="0.4261"/>
          <dgm:constr type="w" for="ch" forName="imageaccent4" refType="w" fact="0.022"/>
          <dgm:constr type="h" for="ch" forName="imageaccent4" refType="h" fact="0.044"/>
          <dgm:constr type="l" for="ch" forName="textaccent5" refType="w" fact="0.8123"/>
          <dgm:constr type="t" for="ch" forName="textaccent5" refType="h" fact="0.1724"/>
          <dgm:constr type="w" for="ch" forName="textaccent5" refType="w" fact="0.022"/>
          <dgm:constr type="h" for="ch" forName="textaccent5" refType="h" fact="0.044"/>
          <dgm:constr type="l" for="ch" forName="imageaccent5" refType="w" fact="0.849"/>
          <dgm:constr type="t" for="ch" forName="imageaccent5" refType="h" fact="0.222"/>
          <dgm:constr type="w" for="ch" forName="imageaccent5" refType="w" fact="0.022"/>
          <dgm:constr type="h" for="ch" forName="imageaccent5" refType="h" fact="0.044"/>
        </dgm:constrLst>
      </dgm:if>
      <dgm:if name="Name7" axis="ch" ptType="node" func="cnt" op="equ" val="6">
        <dgm:alg type="composite">
          <dgm:param type="ar" val="1.9179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3466"/>
          <dgm:constr type="w" for="ch" forName="image4" refType="w" fact="0.1886"/>
          <dgm:constr type="h" for="ch" forName="image4" refType="h" fact="0.3106"/>
          <dgm:constr type="l" for="ch" forName="text5" refType="w" fact="0.6491"/>
          <dgm:constr type="t" for="ch" forName="text5" refType="h" fact="0.0033"/>
          <dgm:constr type="w" for="ch" forName="text5" refType="w" fact="0.1886"/>
          <dgm:constr type="h" for="ch" forName="text5" refType="h" fact="0.3106"/>
          <dgm:constr type="l" for="ch" forName="image5" refType="w" fact="0.8114"/>
          <dgm:constr type="t" for="ch" forName="image5" refType="h" fact="0.1766"/>
          <dgm:constr type="w" for="ch" forName="image5" refType="w" fact="0.1886"/>
          <dgm:constr type="h" for="ch" forName="image5" refType="h" fact="0.3106"/>
          <dgm:constr type="l" for="ch" forName="image2" refType="w" fact="0.4868"/>
          <dgm:constr type="t" for="ch" forName="image2" refType="h" fact="0.5154"/>
          <dgm:constr type="w" for="ch" forName="image2" refType="w" fact="0.1886"/>
          <dgm:constr type="h" for="ch" forName="image2" refType="h" fact="0.3106"/>
          <dgm:constr type="l" for="ch" forName="text4" refType="w" fact="0.4868"/>
          <dgm:constr type="t" for="ch" forName="text4" refType="h" fact="0.172"/>
          <dgm:constr type="w" for="ch" forName="text4" refType="w" fact="0.1886"/>
          <dgm:constr type="h" for="ch" forName="text4" refType="h" fact="0.3106"/>
          <dgm:constr type="l" for="ch" forName="text2" refType="w" fact="0.3246"/>
          <dgm:constr type="t" for="ch" forName="text2" refType="h" fact="0.3434"/>
          <dgm:constr type="w" for="ch" forName="text2" refType="w" fact="0.1886"/>
          <dgm:constr type="h" for="ch" forName="text2" refType="h" fact="0.3106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106"/>
          <dgm:constr type="l" for="ch" forName="text1" refType="w" fact="0.1623"/>
          <dgm:constr type="t" for="ch" forName="text1" refType="h" fact="0.516"/>
          <dgm:constr type="w" for="ch" forName="text1" refType="w" fact="0.1886"/>
          <dgm:constr type="h" for="ch" forName="text1" refType="h" fact="0.3106"/>
          <dgm:constr type="l" for="ch" forName="text3" refType="w" fact="0.1623"/>
          <dgm:constr type="t" for="ch" forName="text3" refType="h" fact="0.1727"/>
          <dgm:constr type="w" for="ch" forName="text3" refType="w" fact="0.1886"/>
          <dgm:constr type="h" for="ch" forName="text3" refType="h" fact="0.3106"/>
          <dgm:constr type="l" for="ch" forName="textaccent1" refType="w" fact="0.1668"/>
          <dgm:constr type="t" for="ch" forName="textaccent1" refType="h" fact="0.6549"/>
          <dgm:constr type="w" for="ch" forName="textaccent1" refType="w" fact="0.022"/>
          <dgm:constr type="h" for="ch" forName="textaccent1" refType="h" fact="0.0364"/>
          <dgm:constr type="l" for="ch" forName="image1" refType="w" fact="0"/>
          <dgm:constr type="t" for="ch" forName="image1" refType="h" fact="0.3443"/>
          <dgm:constr type="w" for="ch" forName="image1" refType="w" fact="0.1886"/>
          <dgm:constr type="h" for="ch" forName="image1" refType="h" fact="0.3106"/>
          <dgm:constr type="l" for="ch" forName="imageaccent1" refType="w" fact="0.1292"/>
          <dgm:constr type="t" for="ch" forName="imageaccent1" refType="h" fact="0.6137"/>
          <dgm:constr type="w" for="ch" forName="imageaccent1" refType="w" fact="0.022"/>
          <dgm:constr type="h" for="ch" forName="imageaccent1" refType="h" fact="0.0364"/>
          <dgm:constr type="l" for="ch" forName="textaccent2" refType="w" fact="0.4544"/>
          <dgm:constr type="t" for="ch" forName="textaccent2" refType="h" fact="0.612"/>
          <dgm:constr type="w" for="ch" forName="textaccent2" refType="w" fact="0.022"/>
          <dgm:constr type="h" for="ch" forName="textaccent2" refType="h" fact="0.0364"/>
          <dgm:constr type="l" for="ch" forName="imageaccent2" refType="w" fact="0.4914"/>
          <dgm:constr type="t" for="ch" forName="imageaccent2" refType="h" fact="0.6536"/>
          <dgm:constr type="w" for="ch" forName="imageaccent2" refType="w" fact="0.022"/>
          <dgm:constr type="h" for="ch" forName="imageaccent2" refType="h" fact="0.0364"/>
          <dgm:constr type="l" for="ch" forName="textaccent3" refType="w" fact="0.2915"/>
          <dgm:constr type="t" for="ch" forName="textaccent3" refType="h" fact="0.1786"/>
          <dgm:constr type="w" for="ch" forName="textaccent3" refType="w" fact="0.022"/>
          <dgm:constr type="h" for="ch" forName="textaccent3" refType="h" fact="0.0364"/>
          <dgm:constr type="l" for="ch" forName="imageaccent3" refType="w" fact="0.3299"/>
          <dgm:constr type="t" for="ch" forName="imageaccent3" refType="h" fact="0.1376"/>
          <dgm:constr type="w" for="ch" forName="imageaccent3" refType="w" fact="0.022"/>
          <dgm:constr type="h" for="ch" forName="imageaccent3" refType="h" fact="0.0364"/>
          <dgm:constr type="l" for="ch" forName="textaccent4" refType="w" fact="0.65"/>
          <dgm:constr type="t" for="ch" forName="textaccent4" refType="h" fact="0.3096"/>
          <dgm:constr type="w" for="ch" forName="textaccent4" refType="w" fact="0.022"/>
          <dgm:constr type="h" for="ch" forName="textaccent4" refType="h" fact="0.0364"/>
          <dgm:constr type="l" for="ch" forName="imageaccent4" refType="w" fact="0.6859"/>
          <dgm:constr type="t" for="ch" forName="imageaccent4" refType="h" fact="0.3522"/>
          <dgm:constr type="w" for="ch" forName="imageaccent4" refType="w" fact="0.022"/>
          <dgm:constr type="h" for="ch" forName="imageaccent4" refType="h" fact="0.0364"/>
          <dgm:constr type="l" for="ch" forName="textaccent5" refType="w" fact="0.8123"/>
          <dgm:constr type="t" for="ch" forName="textaccent5" refType="h" fact="0.1425"/>
          <dgm:constr type="w" for="ch" forName="textaccent5" refType="w" fact="0.022"/>
          <dgm:constr type="h" for="ch" forName="textaccent5" refType="h" fact="0.0364"/>
          <dgm:constr type="l" for="ch" forName="imageaccent5" refType="w" fact="0.849"/>
          <dgm:constr type="t" for="ch" forName="imageaccent5" refType="h" fact="0.1835"/>
          <dgm:constr type="w" for="ch" forName="imageaccent5" refType="w" fact="0.022"/>
          <dgm:constr type="h" for="ch" forName="imageaccent5" refType="h" fact="0.0364"/>
          <dgm:constr type="l" for="ch" forName="image6" refType="w" fact="0.6491"/>
          <dgm:constr type="t" for="ch" forName="image6" refType="h" fact="0.6894"/>
          <dgm:constr type="w" for="ch" forName="image6" refType="w" fact="0.1886"/>
          <dgm:constr type="h" for="ch" forName="image6" refType="h" fact="0.3106"/>
          <dgm:constr type="l" for="ch" forName="text6" refType="w" fact="0.8114"/>
          <dgm:constr type="t" for="ch" forName="text6" refType="h" fact="0.5194"/>
          <dgm:constr type="w" for="ch" forName="text6" refType="w" fact="0.1886"/>
          <dgm:constr type="h" for="ch" forName="text6" refType="h" fact="0.3106"/>
          <dgm:constr type="l" for="ch" forName="imageaccent6" refType="w" fact="0.8138"/>
          <dgm:constr type="t" for="ch" forName="imageaccent6" refType="h" fact="0.8257"/>
          <dgm:constr type="w" for="ch" forName="imageaccent6" refType="w" fact="0.022"/>
          <dgm:constr type="h" for="ch" forName="imageaccent6" refType="h" fact="0.0364"/>
          <dgm:constr type="l" for="ch" forName="textaccent6" refType="w" fact="0.8488"/>
          <dgm:constr type="t" for="ch" forName="textaccent6" refType="h" fact="0.7914"/>
          <dgm:constr type="w" for="ch" forName="textaccent6" refType="w" fact="0.022"/>
          <dgm:constr type="h" for="ch" forName="textaccent6" refType="h" fact="0.0364"/>
        </dgm:constrLst>
      </dgm:if>
      <dgm:if name="Name8" axis="ch" ptType="node" func="cnt" op="equ" val="7">
        <dgm:alg type="composite">
          <dgm:param type="ar" val="1.6382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2961"/>
          <dgm:constr type="w" for="ch" forName="image4" refType="w" fact="0.1886"/>
          <dgm:constr type="h" for="ch" forName="image4" refType="h" fact="0.2653"/>
          <dgm:constr type="l" for="ch" forName="text5" refType="w" fact="0.6491"/>
          <dgm:constr type="t" for="ch" forName="text5" refType="h" fact="0.0028"/>
          <dgm:constr type="w" for="ch" forName="text5" refType="w" fact="0.1886"/>
          <dgm:constr type="h" for="ch" forName="text5" refType="h" fact="0.2653"/>
          <dgm:constr type="l" for="ch" forName="image5" refType="w" fact="0.8114"/>
          <dgm:constr type="t" for="ch" forName="image5" refType="h" fact="0.1508"/>
          <dgm:constr type="w" for="ch" forName="image5" refType="w" fact="0.1886"/>
          <dgm:constr type="h" for="ch" forName="image5" refType="h" fact="0.2653"/>
          <dgm:constr type="l" for="ch" forName="image2" refType="w" fact="0.4868"/>
          <dgm:constr type="t" for="ch" forName="image2" refType="h" fact="0.4402"/>
          <dgm:constr type="w" for="ch" forName="image2" refType="w" fact="0.1886"/>
          <dgm:constr type="h" for="ch" forName="image2" refType="h" fact="0.2653"/>
          <dgm:constr type="l" for="ch" forName="text4" refType="w" fact="0.4868"/>
          <dgm:constr type="t" for="ch" forName="text4" refType="h" fact="0.1469"/>
          <dgm:constr type="w" for="ch" forName="text4" refType="w" fact="0.1886"/>
          <dgm:constr type="h" for="ch" forName="text4" refType="h" fact="0.2653"/>
          <dgm:constr type="l" for="ch" forName="text2" refType="w" fact="0.3246"/>
          <dgm:constr type="t" for="ch" forName="text2" refType="h" fact="0.2933"/>
          <dgm:constr type="w" for="ch" forName="text2" refType="w" fact="0.1886"/>
          <dgm:constr type="h" for="ch" forName="text2" refType="h" fact="0.2653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2653"/>
          <dgm:constr type="l" for="ch" forName="text1" refType="w" fact="0.1623"/>
          <dgm:constr type="t" for="ch" forName="text1" refType="h" fact="0.4408"/>
          <dgm:constr type="w" for="ch" forName="text1" refType="w" fact="0.1886"/>
          <dgm:constr type="h" for="ch" forName="text1" refType="h" fact="0.2653"/>
          <dgm:constr type="l" for="ch" forName="text3" refType="w" fact="0.1623"/>
          <dgm:constr type="t" for="ch" forName="text3" refType="h" fact="0.1475"/>
          <dgm:constr type="w" for="ch" forName="text3" refType="w" fact="0.1886"/>
          <dgm:constr type="h" for="ch" forName="text3" refType="h" fact="0.2653"/>
          <dgm:constr type="l" for="ch" forName="textaccent1" refType="w" fact="0.1668"/>
          <dgm:constr type="t" for="ch" forName="textaccent1" refType="h" fact="0.5594"/>
          <dgm:constr type="w" for="ch" forName="textaccent1" refType="w" fact="0.022"/>
          <dgm:constr type="h" for="ch" forName="textaccent1" refType="h" fact="0.0311"/>
          <dgm:constr type="l" for="ch" forName="image1" refType="w" fact="0"/>
          <dgm:constr type="t" for="ch" forName="image1" refType="h" fact="0.2941"/>
          <dgm:constr type="w" for="ch" forName="image1" refType="w" fact="0.1886"/>
          <dgm:constr type="h" for="ch" forName="image1" refType="h" fact="0.2653"/>
          <dgm:constr type="l" for="ch" forName="imageaccent1" refType="w" fact="0.1292"/>
          <dgm:constr type="t" for="ch" forName="imageaccent1" refType="h" fact="0.5242"/>
          <dgm:constr type="w" for="ch" forName="imageaccent1" refType="w" fact="0.022"/>
          <dgm:constr type="h" for="ch" forName="imageaccent1" refType="h" fact="0.0311"/>
          <dgm:constr type="l" for="ch" forName="textaccent2" refType="w" fact="0.4544"/>
          <dgm:constr type="t" for="ch" forName="textaccent2" refType="h" fact="0.5228"/>
          <dgm:constr type="w" for="ch" forName="textaccent2" refType="w" fact="0.022"/>
          <dgm:constr type="h" for="ch" forName="textaccent2" refType="h" fact="0.0311"/>
          <dgm:constr type="l" for="ch" forName="imageaccent2" refType="w" fact="0.4914"/>
          <dgm:constr type="t" for="ch" forName="imageaccent2" refType="h" fact="0.5583"/>
          <dgm:constr type="w" for="ch" forName="imageaccent2" refType="w" fact="0.022"/>
          <dgm:constr type="h" for="ch" forName="imageaccent2" refType="h" fact="0.0311"/>
          <dgm:constr type="l" for="ch" forName="textaccent3" refType="w" fact="0.2907"/>
          <dgm:constr type="t" for="ch" forName="textaccent3" refType="h" fact="0.1511"/>
          <dgm:constr type="w" for="ch" forName="textaccent3" refType="w" fact="0.022"/>
          <dgm:constr type="h" for="ch" forName="textaccent3" refType="h" fact="0.0311"/>
          <dgm:constr type="l" for="ch" forName="imageaccent3" refType="w" fact="0.3299"/>
          <dgm:constr type="t" for="ch" forName="imageaccent3" refType="h" fact="0.1175"/>
          <dgm:constr type="w" for="ch" forName="imageaccent3" refType="w" fact="0.022"/>
          <dgm:constr type="h" for="ch" forName="imageaccent3" refType="h" fact="0.0311"/>
          <dgm:constr type="l" for="ch" forName="textaccent4" refType="w" fact="0.65"/>
          <dgm:constr type="t" for="ch" forName="textaccent4" refType="h" fact="0.2645"/>
          <dgm:constr type="w" for="ch" forName="textaccent4" refType="w" fact="0.022"/>
          <dgm:constr type="h" for="ch" forName="textaccent4" refType="h" fact="0.0311"/>
          <dgm:constr type="l" for="ch" forName="imageaccent4" refType="w" fact="0.6859"/>
          <dgm:constr type="t" for="ch" forName="imageaccent4" refType="h" fact="0.3008"/>
          <dgm:constr type="w" for="ch" forName="imageaccent4" refType="w" fact="0.022"/>
          <dgm:constr type="h" for="ch" forName="imageaccent4" refType="h" fact="0.0311"/>
          <dgm:constr type="l" for="ch" forName="textaccent5" refType="w" fact="0.8123"/>
          <dgm:constr type="t" for="ch" forName="textaccent5" refType="h" fact="0.1217"/>
          <dgm:constr type="w" for="ch" forName="textaccent5" refType="w" fact="0.022"/>
          <dgm:constr type="h" for="ch" forName="textaccent5" refType="h" fact="0.0311"/>
          <dgm:constr type="l" for="ch" forName="imageaccent5" refType="w" fact="0.849"/>
          <dgm:constr type="t" for="ch" forName="imageaccent5" refType="h" fact="0.1567"/>
          <dgm:constr type="w" for="ch" forName="imageaccent5" refType="w" fact="0.022"/>
          <dgm:constr type="h" for="ch" forName="imageaccent5" refType="h" fact="0.0311"/>
          <dgm:constr type="l" for="ch" forName="image6" refType="w" fact="0.6491"/>
          <dgm:constr type="t" for="ch" forName="image6" refType="h" fact="0.5889"/>
          <dgm:constr type="w" for="ch" forName="image6" refType="w" fact="0.1886"/>
          <dgm:constr type="h" for="ch" forName="image6" refType="h" fact="0.2653"/>
          <dgm:constr type="l" for="ch" forName="text6" refType="w" fact="0.8114"/>
          <dgm:constr type="t" for="ch" forName="text6" refType="h" fact="0.4436"/>
          <dgm:constr type="w" for="ch" forName="text6" refType="w" fact="0.1886"/>
          <dgm:constr type="h" for="ch" forName="text6" refType="h" fact="0.2653"/>
          <dgm:constr type="l" for="ch" forName="imageaccent6" refType="w" fact="0.8138"/>
          <dgm:constr type="t" for="ch" forName="imageaccent6" refType="h" fact="0.7053"/>
          <dgm:constr type="w" for="ch" forName="imageaccent6" refType="w" fact="0.022"/>
          <dgm:constr type="h" for="ch" forName="imageaccent6" refType="h" fact="0.0311"/>
          <dgm:constr type="l" for="ch" forName="textaccent6" refType="w" fact="0.8488"/>
          <dgm:constr type="t" for="ch" forName="textaccent6" refType="h" fact="0.676"/>
          <dgm:constr type="w" for="ch" forName="textaccent6" refType="w" fact="0.022"/>
          <dgm:constr type="h" for="ch" forName="textaccent6" refType="h" fact="0.0311"/>
          <dgm:constr type="l" for="ch" forName="text7" refType="w" fact="0.3244"/>
          <dgm:constr type="t" for="ch" forName="text7" refType="h" fact="0.5872"/>
          <dgm:constr type="w" for="ch" forName="text7" refType="w" fact="0.1886"/>
          <dgm:constr type="h" for="ch" forName="text7" refType="h" fact="0.2653"/>
          <dgm:constr type="l" for="ch" forName="image7" refType="w" fact="0.1622"/>
          <dgm:constr type="t" for="ch" forName="image7" refType="h" fact="0.7347"/>
          <dgm:constr type="w" for="ch" forName="image7" refType="w" fact="0.1886"/>
          <dgm:constr type="h" for="ch" forName="image7" refType="h" fact="0.2653"/>
          <dgm:constr type="l" for="ch" forName="imageaccent7" refType="w" fact="0.2905"/>
          <dgm:constr type="t" for="ch" forName="imageaccent7" refType="h" fact="0.7384"/>
          <dgm:constr type="w" for="ch" forName="imageaccent7" refType="w" fact="0.022"/>
          <dgm:constr type="h" for="ch" forName="imageaccent7" refType="h" fact="0.0311"/>
          <dgm:constr type="l" for="ch" forName="textaccent7" refType="w" fact="0.3298"/>
          <dgm:constr type="t" for="ch" forName="textaccent7" refType="h" fact="0.7048"/>
          <dgm:constr type="w" for="ch" forName="textaccent7" refType="w" fact="0.022"/>
          <dgm:constr type="h" for="ch" forName="textaccent7" refType="h" fact="0.0311"/>
        </dgm:constrLst>
      </dgm:if>
      <dgm:if name="Name9" axis="ch" ptType="node" func="cnt" op="equ" val="8">
        <dgm:alg type="composite">
          <dgm:param type="ar" val="1.8974"/>
        </dgm:alg>
        <dgm:constrLst>
          <dgm:constr type="primFontSz" for="des" ptType="node" op="equ" val="65"/>
          <dgm:constr type="l" for="ch" forName="image4" refType="w" fact="0.5589"/>
          <dgm:constr type="t" for="ch" forName="image4" refType="h" fact="0.2952"/>
          <dgm:constr type="w" for="ch" forName="image4" refType="w" fact="0.1624"/>
          <dgm:constr type="h" for="ch" forName="image4" refType="h" fact="0.2645"/>
          <dgm:constr type="l" for="ch" forName="text5" refType="w" fact="0.5589"/>
          <dgm:constr type="t" for="ch" forName="text5" refType="h" fact="0.0028"/>
          <dgm:constr type="w" for="ch" forName="text5" refType="w" fact="0.1624"/>
          <dgm:constr type="h" for="ch" forName="text5" refType="h" fact="0.2645"/>
          <dgm:constr type="l" for="ch" forName="image5" refType="w" fact="0.6986"/>
          <dgm:constr type="t" for="ch" forName="image5" refType="h" fact="0.1504"/>
          <dgm:constr type="w" for="ch" forName="image5" refType="w" fact="0.1624"/>
          <dgm:constr type="h" for="ch" forName="image5" refType="h" fact="0.2645"/>
          <dgm:constr type="l" for="ch" forName="image2" refType="w" fact="0.4192"/>
          <dgm:constr type="t" for="ch" forName="image2" refType="h" fact="0.439"/>
          <dgm:constr type="w" for="ch" forName="image2" refType="w" fact="0.1624"/>
          <dgm:constr type="h" for="ch" forName="image2" refType="h" fact="0.2645"/>
          <dgm:constr type="l" for="ch" forName="text4" refType="w" fact="0.4192"/>
          <dgm:constr type="t" for="ch" forName="text4" refType="h" fact="0.1465"/>
          <dgm:constr type="w" for="ch" forName="text4" refType="w" fact="0.1624"/>
          <dgm:constr type="h" for="ch" forName="text4" refType="h" fact="0.2645"/>
          <dgm:constr type="l" for="ch" forName="text2" refType="w" fact="0.2794"/>
          <dgm:constr type="t" for="ch" forName="text2" refType="h" fact="0.2925"/>
          <dgm:constr type="w" for="ch" forName="text2" refType="w" fact="0.1624"/>
          <dgm:constr type="h" for="ch" forName="text2" refType="h" fact="0.2645"/>
          <dgm:constr type="l" for="ch" forName="image3" refType="w" fact="0.2794"/>
          <dgm:constr type="t" for="ch" forName="image3" refType="h" fact="0"/>
          <dgm:constr type="w" for="ch" forName="image3" refType="w" fact="0.1624"/>
          <dgm:constr type="h" for="ch" forName="image3" refType="h" fact="0.2645"/>
          <dgm:constr type="l" for="ch" forName="text1" refType="w" fact="0.1397"/>
          <dgm:constr type="t" for="ch" forName="text1" refType="h" fact="0.4395"/>
          <dgm:constr type="w" for="ch" forName="text1" refType="w" fact="0.1624"/>
          <dgm:constr type="h" for="ch" forName="text1" refType="h" fact="0.2645"/>
          <dgm:constr type="l" for="ch" forName="text3" refType="w" fact="0.1397"/>
          <dgm:constr type="t" for="ch" forName="text3" refType="h" fact="0.1471"/>
          <dgm:constr type="w" for="ch" forName="text3" refType="w" fact="0.1624"/>
          <dgm:constr type="h" for="ch" forName="text3" refType="h" fact="0.2645"/>
          <dgm:constr type="l" for="ch" forName="textaccent1" refType="w" fact="0.1436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4"/>
          <dgm:constr type="h" for="ch" forName="image1" refType="h" fact="0.2645"/>
          <dgm:constr type="l" for="ch" forName="imageaccent1" refType="w" fact="0.1112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2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31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2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41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6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5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93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1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9"/>
          <dgm:constr type="t" for="ch" forName="image6" refType="h" fact="0.5872"/>
          <dgm:constr type="w" for="ch" forName="image6" refType="w" fact="0.1624"/>
          <dgm:constr type="h" for="ch" forName="image6" refType="h" fact="0.2645"/>
          <dgm:constr type="l" for="ch" forName="text6" refType="w" fact="0.6986"/>
          <dgm:constr type="t" for="ch" forName="text6" refType="h" fact="0.4424"/>
          <dgm:constr type="w" for="ch" forName="text6" refType="w" fact="0.1624"/>
          <dgm:constr type="h" for="ch" forName="text6" refType="h" fact="0.2645"/>
          <dgm:constr type="l" for="ch" forName="imageaccent6" refType="w" fact="0.7007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8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3"/>
          <dgm:constr type="t" for="ch" forName="text7" refType="h" fact="0.5856"/>
          <dgm:constr type="w" for="ch" forName="text7" refType="w" fact="0.1624"/>
          <dgm:constr type="h" for="ch" forName="text7" refType="h" fact="0.2645"/>
          <dgm:constr type="l" for="ch" forName="image7" refType="w" fact="0.1396"/>
          <dgm:constr type="t" for="ch" forName="image7" refType="h" fact="0.7326"/>
          <dgm:constr type="w" for="ch" forName="image7" refType="w" fact="0.1624"/>
          <dgm:constr type="h" for="ch" forName="image7" refType="h" fact="0.2645"/>
          <dgm:constr type="l" for="ch" forName="imageaccent7" refType="w" fact="0.2501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4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9"/>
          <dgm:constr type="t" for="ch" forName="image8" refType="h" fact="0.7355"/>
          <dgm:constr type="w" for="ch" forName="image8" refType="w" fact="0.1624"/>
          <dgm:constr type="h" for="ch" forName="image8" refType="h" fact="0.2645"/>
          <dgm:constr type="l" for="ch" forName="text8" refType="w" fact="0.8376"/>
          <dgm:constr type="t" for="ch" forName="text8" refType="h" fact="0.5906"/>
          <dgm:constr type="w" for="ch" forName="text8" refType="w" fact="0.1624"/>
          <dgm:constr type="h" for="ch" forName="text8" refType="h" fact="0.2645"/>
          <dgm:constr type="l" for="ch" forName="imageaccent8" refType="w" fact="0.8397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8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</dgm:constrLst>
      </dgm:if>
      <dgm:if name="Name10" axis="ch" ptType="node" func="cnt" op="equ" val="9">
        <dgm:alg type="composite">
          <dgm:param type="ar" val="1.8986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952"/>
          <dgm:constr type="w" for="ch" forName="image4" refType="w" fact="0.1623"/>
          <dgm:constr type="h" for="ch" forName="image4" refType="h" fact="0.2645"/>
          <dgm:constr type="l" for="ch" forName="text5" refType="w" fact="0.5585"/>
          <dgm:constr type="t" for="ch" forName="text5" refType="h" fact="0.0028"/>
          <dgm:constr type="w" for="ch" forName="text5" refType="w" fact="0.1623"/>
          <dgm:constr type="h" for="ch" forName="text5" refType="h" fact="0.2645"/>
          <dgm:constr type="l" for="ch" forName="image5" refType="w" fact="0.6982"/>
          <dgm:constr type="t" for="ch" forName="image5" refType="h" fact="0.1504"/>
          <dgm:constr type="w" for="ch" forName="image5" refType="w" fact="0.1623"/>
          <dgm:constr type="h" for="ch" forName="image5" refType="h" fact="0.2645"/>
          <dgm:constr type="l" for="ch" forName="image2" refType="w" fact="0.4189"/>
          <dgm:constr type="t" for="ch" forName="image2" refType="h" fact="0.439"/>
          <dgm:constr type="w" for="ch" forName="image2" refType="w" fact="0.1623"/>
          <dgm:constr type="h" for="ch" forName="image2" refType="h" fact="0.2645"/>
          <dgm:constr type="l" for="ch" forName="text4" refType="w" fact="0.4189"/>
          <dgm:constr type="t" for="ch" forName="text4" refType="h" fact="0.1465"/>
          <dgm:constr type="w" for="ch" forName="text4" refType="w" fact="0.1623"/>
          <dgm:constr type="h" for="ch" forName="text4" refType="h" fact="0.2645"/>
          <dgm:constr type="l" for="ch" forName="text2" refType="w" fact="0.2793"/>
          <dgm:constr type="t" for="ch" forName="text2" refType="h" fact="0.2925"/>
          <dgm:constr type="w" for="ch" forName="text2" refType="w" fact="0.1623"/>
          <dgm:constr type="h" for="ch" forName="text2" refType="h" fact="0.2645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645"/>
          <dgm:constr type="l" for="ch" forName="text1" refType="w" fact="0.1396"/>
          <dgm:constr type="t" for="ch" forName="text1" refType="h" fact="0.4395"/>
          <dgm:constr type="w" for="ch" forName="text1" refType="w" fact="0.1623"/>
          <dgm:constr type="h" for="ch" forName="text1" refType="h" fact="0.2645"/>
          <dgm:constr type="l" for="ch" forName="text3" refType="w" fact="0.1396"/>
          <dgm:constr type="t" for="ch" forName="text3" refType="h" fact="0.1471"/>
          <dgm:constr type="w" for="ch" forName="text3" refType="w" fact="0.1623"/>
          <dgm:constr type="h" for="ch" forName="text3" refType="h" fact="0.2645"/>
          <dgm:constr type="l" for="ch" forName="textaccent1" refType="w" fact="0.1435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3"/>
          <dgm:constr type="h" for="ch" forName="image1" refType="h" fact="0.2645"/>
          <dgm:constr type="l" for="ch" forName="imageaccent1" refType="w" fact="0.1111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28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1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39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3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1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89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05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5"/>
          <dgm:constr type="t" for="ch" forName="image6" refType="h" fact="0.5872"/>
          <dgm:constr type="w" for="ch" forName="image6" refType="w" fact="0.1623"/>
          <dgm:constr type="h" for="ch" forName="image6" refType="h" fact="0.2645"/>
          <dgm:constr type="l" for="ch" forName="text6" refType="w" fact="0.6982"/>
          <dgm:constr type="t" for="ch" forName="text6" refType="h" fact="0.4424"/>
          <dgm:constr type="w" for="ch" forName="text6" refType="w" fact="0.1623"/>
          <dgm:constr type="h" for="ch" forName="text6" refType="h" fact="0.2645"/>
          <dgm:constr type="l" for="ch" forName="imageaccent6" refType="w" fact="0.7002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3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2"/>
          <dgm:constr type="t" for="ch" forName="text7" refType="h" fact="0.5856"/>
          <dgm:constr type="w" for="ch" forName="text7" refType="w" fact="0.1623"/>
          <dgm:constr type="h" for="ch" forName="text7" refType="h" fact="0.2645"/>
          <dgm:constr type="l" for="ch" forName="image7" refType="w" fact="0.1395"/>
          <dgm:constr type="t" for="ch" forName="image7" refType="h" fact="0.7326"/>
          <dgm:constr type="w" for="ch" forName="image7" refType="w" fact="0.1623"/>
          <dgm:constr type="h" for="ch" forName="image7" refType="h" fact="0.2645"/>
          <dgm:constr type="l" for="ch" forName="imageaccent7" refType="w" fact="0.25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38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5"/>
          <dgm:constr type="t" for="ch" forName="image8" refType="h" fact="0.7355"/>
          <dgm:constr type="w" for="ch" forName="image8" refType="w" fact="0.1623"/>
          <dgm:constr type="h" for="ch" forName="image8" refType="h" fact="0.2645"/>
          <dgm:constr type="l" for="ch" forName="text8" refType="w" fact="0.8371"/>
          <dgm:constr type="t" for="ch" forName="text8" refType="h" fact="0.5906"/>
          <dgm:constr type="w" for="ch" forName="text8" refType="w" fact="0.1623"/>
          <dgm:constr type="h" for="ch" forName="text8" refType="h" fact="0.2645"/>
          <dgm:constr type="l" for="ch" forName="imageaccent8" refType="w" fact="0.8392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3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  <dgm:constr type="l" for="ch" forName="text9" refType="w" fact="0.8377"/>
          <dgm:constr type="t" for="ch" forName="text9" refType="h" fact="0.0057"/>
          <dgm:constr type="w" for="ch" forName="text9" refType="w" fact="0.1623"/>
          <dgm:constr type="h" for="ch" forName="text9" refType="h" fact="0.2645"/>
          <dgm:constr type="l" for="ch" forName="textaccent9" refType="w" fact="0.95"/>
          <dgm:constr type="t" for="ch" forName="textaccent9" refType="h" fact="0.2383"/>
          <dgm:constr type="w" for="ch" forName="textaccent9" refType="w" fact="0.0189"/>
          <dgm:constr type="h" for="ch" forName="textaccent9" refType="h" fact="0.031"/>
          <dgm:constr type="l" for="ch" forName="image9" refType="w" fact="0.8377"/>
          <dgm:constr type="t" for="ch" forName="image9" refType="h" fact="0.2977"/>
          <dgm:constr type="w" for="ch" forName="image9" refType="w" fact="0.1623"/>
          <dgm:constr type="h" for="ch" forName="image9" refType="h" fact="0.2645"/>
          <dgm:constr type="l" for="ch" forName="imageaccent9" refType="w" fact="0.95"/>
          <dgm:constr type="t" for="ch" forName="imageaccent9" refType="h" fact="0.2993"/>
          <dgm:constr type="w" for="ch" forName="imageaccent9" refType="w" fact="0.0189"/>
          <dgm:constr type="h" for="ch" forName="imageaccent9" refType="h" fact="0.031"/>
        </dgm:constrLst>
      </dgm:if>
      <dgm:if name="Name11" axis="ch" ptType="node" func="cnt" op="equ" val="10">
        <dgm:alg type="composite">
          <dgm:param type="ar" val="1.6608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583"/>
          <dgm:constr type="w" for="ch" forName="image4" refType="w" fact="0.1623"/>
          <dgm:constr type="h" for="ch" forName="image4" refType="h" fact="0.2314"/>
          <dgm:constr type="l" for="ch" forName="text5" refType="w" fact="0.5585"/>
          <dgm:constr type="t" for="ch" forName="text5" refType="h" fact="0.0024"/>
          <dgm:constr type="w" for="ch" forName="text5" refType="w" fact="0.1623"/>
          <dgm:constr type="h" for="ch" forName="text5" refType="h" fact="0.2314"/>
          <dgm:constr type="l" for="ch" forName="image5" refType="w" fact="0.6982"/>
          <dgm:constr type="t" for="ch" forName="image5" refType="h" fact="0.1316"/>
          <dgm:constr type="w" for="ch" forName="image5" refType="w" fact="0.1623"/>
          <dgm:constr type="h" for="ch" forName="image5" refType="h" fact="0.2314"/>
          <dgm:constr type="l" for="ch" forName="image2" refType="w" fact="0.4189"/>
          <dgm:constr type="t" for="ch" forName="image2" refType="h" fact="0.384"/>
          <dgm:constr type="w" for="ch" forName="image2" refType="w" fact="0.1623"/>
          <dgm:constr type="h" for="ch" forName="image2" refType="h" fact="0.2314"/>
          <dgm:constr type="l" for="ch" forName="text4" refType="w" fact="0.4189"/>
          <dgm:constr type="t" for="ch" forName="text4" refType="h" fact="0.1282"/>
          <dgm:constr type="w" for="ch" forName="text4" refType="w" fact="0.1623"/>
          <dgm:constr type="h" for="ch" forName="text4" refType="h" fact="0.2314"/>
          <dgm:constr type="l" for="ch" forName="text2" refType="w" fact="0.2793"/>
          <dgm:constr type="t" for="ch" forName="text2" refType="h" fact="0.2558"/>
          <dgm:constr type="w" for="ch" forName="text2" refType="w" fact="0.1623"/>
          <dgm:constr type="h" for="ch" forName="text2" refType="h" fact="0.2314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314"/>
          <dgm:constr type="l" for="ch" forName="text1" refType="w" fact="0.1396"/>
          <dgm:constr type="t" for="ch" forName="text1" refType="h" fact="0.3845"/>
          <dgm:constr type="w" for="ch" forName="text1" refType="w" fact="0.1623"/>
          <dgm:constr type="h" for="ch" forName="text1" refType="h" fact="0.2314"/>
          <dgm:constr type="l" for="ch" forName="text3" refType="w" fact="0.1396"/>
          <dgm:constr type="t" for="ch" forName="text3" refType="h" fact="0.1286"/>
          <dgm:constr type="w" for="ch" forName="text3" refType="w" fact="0.1623"/>
          <dgm:constr type="h" for="ch" forName="text3" refType="h" fact="0.2314"/>
          <dgm:constr type="l" for="ch" forName="textaccent1" refType="w" fact="0.1435"/>
          <dgm:constr type="t" for="ch" forName="textaccent1" refType="h" fact="0.488"/>
          <dgm:constr type="w" for="ch" forName="textaccent1" refType="w" fact="0.0189"/>
          <dgm:constr type="h" for="ch" forName="textaccent1" refType="h" fact="0.0271"/>
          <dgm:constr type="l" for="ch" forName="image1" refType="w" fact="0"/>
          <dgm:constr type="t" for="ch" forName="image1" refType="h" fact="0.2566"/>
          <dgm:constr type="w" for="ch" forName="image1" refType="w" fact="0.1623"/>
          <dgm:constr type="h" for="ch" forName="image1" refType="h" fact="0.2314"/>
          <dgm:constr type="l" for="ch" forName="imageaccent1" refType="w" fact="0.1111"/>
          <dgm:constr type="t" for="ch" forName="imageaccent1" refType="h" fact="0.4572"/>
          <dgm:constr type="w" for="ch" forName="imageaccent1" refType="w" fact="0.0189"/>
          <dgm:constr type="h" for="ch" forName="imageaccent1" refType="h" fact="0.0271"/>
          <dgm:constr type="l" for="ch" forName="textaccent2" refType="w" fact="0.391"/>
          <dgm:constr type="t" for="ch" forName="textaccent2" refType="h" fact="0.456"/>
          <dgm:constr type="w" for="ch" forName="textaccent2" refType="w" fact="0.0189"/>
          <dgm:constr type="h" for="ch" forName="textaccent2" refType="h" fact="0.0271"/>
          <dgm:constr type="l" for="ch" forName="imageaccent2" refType="w" fact="0.4228"/>
          <dgm:constr type="t" for="ch" forName="imageaccent2" refType="h" fact="0.487"/>
          <dgm:constr type="w" for="ch" forName="imageaccent2" refType="w" fact="0.0189"/>
          <dgm:constr type="h" for="ch" forName="imageaccent2" refType="h" fact="0.0271"/>
          <dgm:constr type="l" for="ch" forName="textaccent3" refType="w" fact="0.2501"/>
          <dgm:constr type="t" for="ch" forName="textaccent3" refType="h" fact="0.1318"/>
          <dgm:constr type="w" for="ch" forName="textaccent3" refType="w" fact="0.0189"/>
          <dgm:constr type="h" for="ch" forName="textaccent3" refType="h" fact="0.0271"/>
          <dgm:constr type="l" for="ch" forName="imageaccent3" refType="w" fact="0.2839"/>
          <dgm:constr type="t" for="ch" forName="imageaccent3" refType="h" fact="0.1025"/>
          <dgm:constr type="w" for="ch" forName="imageaccent3" refType="w" fact="0.0189"/>
          <dgm:constr type="h" for="ch" forName="imageaccent3" refType="h" fact="0.0271"/>
          <dgm:constr type="l" for="ch" forName="textaccent4" refType="w" fact="0.5593"/>
          <dgm:constr type="t" for="ch" forName="textaccent4" refType="h" fact="0.2307"/>
          <dgm:constr type="w" for="ch" forName="textaccent4" refType="w" fact="0.0189"/>
          <dgm:constr type="h" for="ch" forName="textaccent4" refType="h" fact="0.0271"/>
          <dgm:constr type="l" for="ch" forName="imageaccent4" refType="w" fact="0.5901"/>
          <dgm:constr type="t" for="ch" forName="imageaccent4" refType="h" fact="0.2624"/>
          <dgm:constr type="w" for="ch" forName="imageaccent4" refType="w" fact="0.0189"/>
          <dgm:constr type="h" for="ch" forName="imageaccent4" refType="h" fact="0.0271"/>
          <dgm:constr type="l" for="ch" forName="textaccent5" refType="w" fact="0.6989"/>
          <dgm:constr type="t" for="ch" forName="textaccent5" refType="h" fact="0.1062"/>
          <dgm:constr type="w" for="ch" forName="textaccent5" refType="w" fact="0.0189"/>
          <dgm:constr type="h" for="ch" forName="textaccent5" refType="h" fact="0.0271"/>
          <dgm:constr type="l" for="ch" forName="imageaccent5" refType="w" fact="0.7305"/>
          <dgm:constr type="t" for="ch" forName="imageaccent5" refType="h" fact="0.1367"/>
          <dgm:constr type="w" for="ch" forName="imageaccent5" refType="w" fact="0.0189"/>
          <dgm:constr type="h" for="ch" forName="imageaccent5" refType="h" fact="0.0271"/>
          <dgm:constr type="l" for="ch" forName="image6" refType="w" fact="0.5585"/>
          <dgm:constr type="t" for="ch" forName="image6" refType="h" fact="0.5137"/>
          <dgm:constr type="w" for="ch" forName="image6" refType="w" fact="0.1623"/>
          <dgm:constr type="h" for="ch" forName="image6" refType="h" fact="0.2314"/>
          <dgm:constr type="l" for="ch" forName="text6" refType="w" fact="0.6982"/>
          <dgm:constr type="t" for="ch" forName="text6" refType="h" fact="0.387"/>
          <dgm:constr type="w" for="ch" forName="text6" refType="w" fact="0.1623"/>
          <dgm:constr type="h" for="ch" forName="text6" refType="h" fact="0.2314"/>
          <dgm:constr type="l" for="ch" forName="imageaccent6" refType="w" fact="0.7002"/>
          <dgm:constr type="t" for="ch" forName="imageaccent6" refType="h" fact="0.6152"/>
          <dgm:constr type="w" for="ch" forName="imageaccent6" refType="w" fact="0.0189"/>
          <dgm:constr type="h" for="ch" forName="imageaccent6" refType="h" fact="0.0271"/>
          <dgm:constr type="l" for="ch" forName="textaccent6" refType="w" fact="0.7303"/>
          <dgm:constr type="t" for="ch" forName="textaccent6" refType="h" fact="0.5897"/>
          <dgm:constr type="w" for="ch" forName="textaccent6" refType="w" fact="0.0189"/>
          <dgm:constr type="h" for="ch" forName="textaccent6" refType="h" fact="0.0271"/>
          <dgm:constr type="l" for="ch" forName="text7" refType="w" fact="0.2792"/>
          <dgm:constr type="t" for="ch" forName="text7" refType="h" fact="0.5122"/>
          <dgm:constr type="w" for="ch" forName="text7" refType="w" fact="0.1623"/>
          <dgm:constr type="h" for="ch" forName="text7" refType="h" fact="0.2314"/>
          <dgm:constr type="l" for="ch" forName="image7" refType="w" fact="0.1395"/>
          <dgm:constr type="t" for="ch" forName="image7" refType="h" fact="0.6409"/>
          <dgm:constr type="w" for="ch" forName="image7" refType="w" fact="0.1623"/>
          <dgm:constr type="h" for="ch" forName="image7" refType="h" fact="0.2314"/>
          <dgm:constr type="l" for="ch" forName="imageaccent7" refType="w" fact="0.25"/>
          <dgm:constr type="t" for="ch" forName="imageaccent7" refType="h" fact="0.6441"/>
          <dgm:constr type="w" for="ch" forName="imageaccent7" refType="w" fact="0.0189"/>
          <dgm:constr type="h" for="ch" forName="imageaccent7" refType="h" fact="0.0271"/>
          <dgm:constr type="l" for="ch" forName="textaccent7" refType="w" fact="0.2838"/>
          <dgm:constr type="t" for="ch" forName="textaccent7" refType="h" fact="0.6148"/>
          <dgm:constr type="w" for="ch" forName="textaccent7" refType="w" fact="0.0189"/>
          <dgm:constr type="h" for="ch" forName="textaccent7" refType="h" fact="0.0271"/>
          <dgm:constr type="l" for="ch" forName="image8" refType="w" fact="0.6975"/>
          <dgm:constr type="t" for="ch" forName="image8" refType="h" fact="0.6433"/>
          <dgm:constr type="w" for="ch" forName="image8" refType="w" fact="0.1623"/>
          <dgm:constr type="h" for="ch" forName="image8" refType="h" fact="0.2314"/>
          <dgm:constr type="l" for="ch" forName="text8" refType="w" fact="0.8371"/>
          <dgm:constr type="t" for="ch" forName="text8" refType="h" fact="0.5167"/>
          <dgm:constr type="w" for="ch" forName="text8" refType="w" fact="0.1623"/>
          <dgm:constr type="h" for="ch" forName="text8" refType="h" fact="0.2314"/>
          <dgm:constr type="l" for="ch" forName="imageaccent8" refType="w" fact="0.8392"/>
          <dgm:constr type="t" for="ch" forName="imageaccent8" refType="h" fact="0.7449"/>
          <dgm:constr type="w" for="ch" forName="imageaccent8" refType="w" fact="0.0189"/>
          <dgm:constr type="h" for="ch" forName="imageaccent8" refType="h" fact="0.0271"/>
          <dgm:constr type="l" for="ch" forName="textaccent8" refType="w" fact="0.8693"/>
          <dgm:constr type="t" for="ch" forName="textaccent8" refType="h" fact="0.7194"/>
          <dgm:constr type="w" for="ch" forName="textaccent8" refType="w" fact="0.0189"/>
          <dgm:constr type="h" for="ch" forName="textaccent8" refType="h" fact="0.0271"/>
          <dgm:constr type="l" for="ch" forName="text9" refType="w" fact="0.8377"/>
          <dgm:constr type="t" for="ch" forName="text9" refType="h" fact="0.005"/>
          <dgm:constr type="w" for="ch" forName="text9" refType="w" fact="0.1623"/>
          <dgm:constr type="h" for="ch" forName="text9" refType="h" fact="0.2314"/>
          <dgm:constr type="l" for="ch" forName="textaccent9" refType="w" fact="0.95"/>
          <dgm:constr type="t" for="ch" forName="textaccent9" refType="h" fact="0.2084"/>
          <dgm:constr type="w" for="ch" forName="textaccent9" refType="w" fact="0.0189"/>
          <dgm:constr type="h" for="ch" forName="textaccent9" refType="h" fact="0.0271"/>
          <dgm:constr type="l" for="ch" forName="image9" refType="w" fact="0.8377"/>
          <dgm:constr type="t" for="ch" forName="image9" refType="h" fact="0.2604"/>
          <dgm:constr type="w" for="ch" forName="image9" refType="w" fact="0.1623"/>
          <dgm:constr type="h" for="ch" forName="image9" refType="h" fact="0.2314"/>
          <dgm:constr type="l" for="ch" forName="imageaccent9" refType="w" fact="0.95"/>
          <dgm:constr type="t" for="ch" forName="imageaccent9" refType="h" fact="0.2618"/>
          <dgm:constr type="w" for="ch" forName="imageaccent9" refType="w" fact="0.0189"/>
          <dgm:constr type="h" for="ch" forName="imageaccent9" refType="h" fact="0.0271"/>
          <dgm:constr type="l" for="ch" forName="image10" refType="w" fact="0.2786"/>
          <dgm:constr type="t" for="ch" forName="image10" refType="h" fact="0.7686"/>
          <dgm:constr type="w" for="ch" forName="image10" refType="w" fact="0.1623"/>
          <dgm:constr type="h" for="ch" forName="image10" refType="h" fact="0.2314"/>
          <dgm:constr type="l" for="ch" forName="text10" refType="w" fact="0.4183"/>
          <dgm:constr type="t" for="ch" forName="text10" refType="h" fact="0.6419"/>
          <dgm:constr type="w" for="ch" forName="text10" refType="w" fact="0.1623"/>
          <dgm:constr type="h" for="ch" forName="text10" refType="h" fact="0.2314"/>
          <dgm:constr type="l" for="ch" forName="imageaccent10" refType="w" fact="0.4203"/>
          <dgm:constr type="t" for="ch" forName="imageaccent10" refType="h" fact="0.8701"/>
          <dgm:constr type="w" for="ch" forName="imageaccent10" refType="w" fact="0.0189"/>
          <dgm:constr type="h" for="ch" forName="imageaccent10" refType="h" fact="0.0271"/>
          <dgm:constr type="l" for="ch" forName="textaccent10" refType="w" fact="0.4504"/>
          <dgm:constr type="t" for="ch" forName="textaccent10" refType="h" fact="0.8446"/>
          <dgm:constr type="w" for="ch" forName="textaccent10" refType="w" fact="0.0189"/>
          <dgm:constr type="h" for="ch" forName="textaccent10" refType="h" fact="0.0271"/>
        </dgm:constrLst>
      </dgm:if>
      <dgm:if name="Name12" axis="ch" ptType="node" func="cnt" op="equ" val="11">
        <dgm:alg type="composite">
          <dgm:param type="ar" val="1.4704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287"/>
          <dgm:constr type="w" for="ch" forName="image4" refType="w" fact="0.1623"/>
          <dgm:constr type="h" for="ch" forName="image4" refType="h" fact="0.2049"/>
          <dgm:constr type="l" for="ch" forName="text5" refType="w" fact="0.5585"/>
          <dgm:constr type="t" for="ch" forName="text5" refType="h" fact="0.0022"/>
          <dgm:constr type="w" for="ch" forName="text5" refType="w" fact="0.1623"/>
          <dgm:constr type="h" for="ch" forName="text5" refType="h" fact="0.2049"/>
          <dgm:constr type="l" for="ch" forName="image5" refType="w" fact="0.6982"/>
          <dgm:constr type="t" for="ch" forName="image5" refType="h" fact="0.1165"/>
          <dgm:constr type="w" for="ch" forName="image5" refType="w" fact="0.1623"/>
          <dgm:constr type="h" for="ch" forName="image5" refType="h" fact="0.2049"/>
          <dgm:constr type="l" for="ch" forName="image2" refType="w" fact="0.4189"/>
          <dgm:constr type="t" for="ch" forName="image2" refType="h" fact="0.34"/>
          <dgm:constr type="w" for="ch" forName="image2" refType="w" fact="0.1623"/>
          <dgm:constr type="h" for="ch" forName="image2" refType="h" fact="0.2049"/>
          <dgm:constr type="l" for="ch" forName="text4" refType="w" fact="0.4189"/>
          <dgm:constr type="t" for="ch" forName="text4" refType="h" fact="0.1135"/>
          <dgm:constr type="w" for="ch" forName="text4" refType="w" fact="0.1623"/>
          <dgm:constr type="h" for="ch" forName="text4" refType="h" fact="0.2049"/>
          <dgm:constr type="l" for="ch" forName="text2" refType="w" fact="0.2793"/>
          <dgm:constr type="t" for="ch" forName="text2" refType="h" fact="0.2265"/>
          <dgm:constr type="w" for="ch" forName="text2" refType="w" fact="0.1623"/>
          <dgm:constr type="h" for="ch" forName="text2" refType="h" fact="0.2049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049"/>
          <dgm:constr type="l" for="ch" forName="text1" refType="w" fact="0.1396"/>
          <dgm:constr type="t" for="ch" forName="text1" refType="h" fact="0.3404"/>
          <dgm:constr type="w" for="ch" forName="text1" refType="w" fact="0.1623"/>
          <dgm:constr type="h" for="ch" forName="text1" refType="h" fact="0.2049"/>
          <dgm:constr type="l" for="ch" forName="text3" refType="w" fact="0.1396"/>
          <dgm:constr type="t" for="ch" forName="text3" refType="h" fact="0.1139"/>
          <dgm:constr type="w" for="ch" forName="text3" refType="w" fact="0.1623"/>
          <dgm:constr type="h" for="ch" forName="text3" refType="h" fact="0.2049"/>
          <dgm:constr type="l" for="ch" forName="textaccent1" refType="w" fact="0.1435"/>
          <dgm:constr type="t" for="ch" forName="textaccent1" refType="h" fact="0.432"/>
          <dgm:constr type="w" for="ch" forName="textaccent1" refType="w" fact="0.0189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623"/>
          <dgm:constr type="h" for="ch" forName="image1" refType="h" fact="0.2049"/>
          <dgm:constr type="l" for="ch" forName="imageaccent1" refType="w" fact="0.1111"/>
          <dgm:constr type="t" for="ch" forName="imageaccent1" refType="h" fact="0.4048"/>
          <dgm:constr type="w" for="ch" forName="imageaccent1" refType="w" fact="0.0189"/>
          <dgm:constr type="h" for="ch" forName="imageaccent1" refType="h" fact="0.024"/>
          <dgm:constr type="l" for="ch" forName="textaccent2" refType="w" fact="0.391"/>
          <dgm:constr type="t" for="ch" forName="textaccent2" refType="h" fact="0.4038"/>
          <dgm:constr type="w" for="ch" forName="textaccent2" refType="w" fact="0.0189"/>
          <dgm:constr type="h" for="ch" forName="textaccent2" refType="h" fact="0.024"/>
          <dgm:constr type="l" for="ch" forName="imageaccent2" refType="w" fact="0.4228"/>
          <dgm:constr type="t" for="ch" forName="imageaccent2" refType="h" fact="0.4312"/>
          <dgm:constr type="w" for="ch" forName="imageaccent2" refType="w" fact="0.0189"/>
          <dgm:constr type="h" for="ch" forName="imageaccent2" refType="h" fact="0.024"/>
          <dgm:constr type="l" for="ch" forName="textaccent3" refType="w" fact="0.2501"/>
          <dgm:constr type="t" for="ch" forName="textaccent3" refType="h" fact="0.1167"/>
          <dgm:constr type="w" for="ch" forName="textaccent3" refType="w" fact="0.0189"/>
          <dgm:constr type="h" for="ch" forName="textaccent3" refType="h" fact="0.024"/>
          <dgm:constr type="l" for="ch" forName="imageaccent3" refType="w" fact="0.2839"/>
          <dgm:constr type="t" for="ch" forName="imageaccent3" refType="h" fact="0.0908"/>
          <dgm:constr type="w" for="ch" forName="imageaccent3" refType="w" fact="0.0189"/>
          <dgm:constr type="h" for="ch" forName="imageaccent3" refType="h" fact="0.024"/>
          <dgm:constr type="l" for="ch" forName="textaccent4" refType="w" fact="0.5593"/>
          <dgm:constr type="t" for="ch" forName="textaccent4" refType="h" fact="0.2042"/>
          <dgm:constr type="w" for="ch" forName="textaccent4" refType="w" fact="0.0189"/>
          <dgm:constr type="h" for="ch" forName="textaccent4" refType="h" fact="0.024"/>
          <dgm:constr type="l" for="ch" forName="imageaccent4" refType="w" fact="0.5901"/>
          <dgm:constr type="t" for="ch" forName="imageaccent4" refType="h" fact="0.2323"/>
          <dgm:constr type="w" for="ch" forName="imageaccent4" refType="w" fact="0.0189"/>
          <dgm:constr type="h" for="ch" forName="imageaccent4" refType="h" fact="0.024"/>
          <dgm:constr type="l" for="ch" forName="textaccent5" refType="w" fact="0.6989"/>
          <dgm:constr type="t" for="ch" forName="textaccent5" refType="h" fact="0.094"/>
          <dgm:constr type="w" for="ch" forName="textaccent5" refType="w" fact="0.0189"/>
          <dgm:constr type="h" for="ch" forName="textaccent5" refType="h" fact="0.024"/>
          <dgm:constr type="l" for="ch" forName="imageaccent5" refType="w" fact="0.7305"/>
          <dgm:constr type="t" for="ch" forName="imageaccent5" refType="h" fact="0.121"/>
          <dgm:constr type="w" for="ch" forName="imageaccent5" refType="w" fact="0.0189"/>
          <dgm:constr type="h" for="ch" forName="imageaccent5" refType="h" fact="0.024"/>
          <dgm:constr type="l" for="ch" forName="image6" refType="w" fact="0.5585"/>
          <dgm:constr type="t" for="ch" forName="image6" refType="h" fact="0.4548"/>
          <dgm:constr type="w" for="ch" forName="image6" refType="w" fact="0.1623"/>
          <dgm:constr type="h" for="ch" forName="image6" refType="h" fact="0.2049"/>
          <dgm:constr type="l" for="ch" forName="text6" refType="w" fact="0.6982"/>
          <dgm:constr type="t" for="ch" forName="text6" refType="h" fact="0.3426"/>
          <dgm:constr type="w" for="ch" forName="text6" refType="w" fact="0.1623"/>
          <dgm:constr type="h" for="ch" forName="text6" refType="h" fact="0.2049"/>
          <dgm:constr type="l" for="ch" forName="imageaccent6" refType="w" fact="0.7002"/>
          <dgm:constr type="t" for="ch" forName="imageaccent6" refType="h" fact="0.5447"/>
          <dgm:constr type="w" for="ch" forName="imageaccent6" refType="w" fact="0.0189"/>
          <dgm:constr type="h" for="ch" forName="imageaccent6" refType="h" fact="0.024"/>
          <dgm:constr type="l" for="ch" forName="textaccent6" refType="w" fact="0.7303"/>
          <dgm:constr type="t" for="ch" forName="textaccent6" refType="h" fact="0.5221"/>
          <dgm:constr type="w" for="ch" forName="textaccent6" refType="w" fact="0.0189"/>
          <dgm:constr type="h" for="ch" forName="textaccent6" refType="h" fact="0.024"/>
          <dgm:constr type="l" for="ch" forName="text7" refType="w" fact="0.2792"/>
          <dgm:constr type="t" for="ch" forName="text7" refType="h" fact="0.4535"/>
          <dgm:constr type="w" for="ch" forName="text7" refType="w" fact="0.1623"/>
          <dgm:constr type="h" for="ch" forName="text7" refType="h" fact="0.2049"/>
          <dgm:constr type="l" for="ch" forName="image7" refType="w" fact="0.1395"/>
          <dgm:constr type="t" for="ch" forName="image7" refType="h" fact="0.5674"/>
          <dgm:constr type="w" for="ch" forName="image7" refType="w" fact="0.1623"/>
          <dgm:constr type="h" for="ch" forName="image7" refType="h" fact="0.2049"/>
          <dgm:constr type="l" for="ch" forName="imageaccent7" refType="w" fact="0.25"/>
          <dgm:constr type="t" for="ch" forName="imageaccent7" refType="h" fact="0.5703"/>
          <dgm:constr type="w" for="ch" forName="imageaccent7" refType="w" fact="0.0189"/>
          <dgm:constr type="h" for="ch" forName="imageaccent7" refType="h" fact="0.024"/>
          <dgm:constr type="l" for="ch" forName="textaccent7" refType="w" fact="0.2838"/>
          <dgm:constr type="t" for="ch" forName="textaccent7" refType="h" fact="0.5443"/>
          <dgm:constr type="w" for="ch" forName="textaccent7" refType="w" fact="0.0189"/>
          <dgm:constr type="h" for="ch" forName="textaccent7" refType="h" fact="0.024"/>
          <dgm:constr type="l" for="ch" forName="image8" refType="w" fact="0.6975"/>
          <dgm:constr type="t" for="ch" forName="image8" refType="h" fact="0.5696"/>
          <dgm:constr type="w" for="ch" forName="image8" refType="w" fact="0.1623"/>
          <dgm:constr type="h" for="ch" forName="image8" refType="h" fact="0.2049"/>
          <dgm:constr type="l" for="ch" forName="text8" refType="w" fact="0.8371"/>
          <dgm:constr type="t" for="ch" forName="text8" refType="h" fact="0.4574"/>
          <dgm:constr type="w" for="ch" forName="text8" refType="w" fact="0.1623"/>
          <dgm:constr type="h" for="ch" forName="text8" refType="h" fact="0.2049"/>
          <dgm:constr type="l" for="ch" forName="imageaccent8" refType="w" fact="0.8392"/>
          <dgm:constr type="t" for="ch" forName="imageaccent8" refType="h" fact="0.6595"/>
          <dgm:constr type="w" for="ch" forName="imageaccent8" refType="w" fact="0.0189"/>
          <dgm:constr type="h" for="ch" forName="imageaccent8" refType="h" fact="0.024"/>
          <dgm:constr type="l" for="ch" forName="textaccent8" refType="w" fact="0.8693"/>
          <dgm:constr type="t" for="ch" forName="textaccent8" refType="h" fact="0.6369"/>
          <dgm:constr type="w" for="ch" forName="textaccent8" refType="w" fact="0.0189"/>
          <dgm:constr type="h" for="ch" forName="textaccent8" refType="h" fact="0.024"/>
          <dgm:constr type="l" for="ch" forName="text9" refType="w" fact="0.8377"/>
          <dgm:constr type="t" for="ch" forName="text9" refType="h" fact="0.0044"/>
          <dgm:constr type="w" for="ch" forName="text9" refType="w" fact="0.1623"/>
          <dgm:constr type="h" for="ch" forName="text9" refType="h" fact="0.2049"/>
          <dgm:constr type="l" for="ch" forName="textaccent9" refType="w" fact="0.95"/>
          <dgm:constr type="t" for="ch" forName="textaccent9" refType="h" fact="0.1846"/>
          <dgm:constr type="w" for="ch" forName="textaccent9" refType="w" fact="0.0189"/>
          <dgm:constr type="h" for="ch" forName="textaccent9" refType="h" fact="0.024"/>
          <dgm:constr type="l" for="ch" forName="image9" refType="w" fact="0.8377"/>
          <dgm:constr type="t" for="ch" forName="image9" refType="h" fact="0.2306"/>
          <dgm:constr type="w" for="ch" forName="image9" refType="w" fact="0.1623"/>
          <dgm:constr type="h" for="ch" forName="image9" refType="h" fact="0.2049"/>
          <dgm:constr type="l" for="ch" forName="imageaccent9" refType="w" fact="0.95"/>
          <dgm:constr type="t" for="ch" forName="imageaccent9" refType="h" fact="0.2318"/>
          <dgm:constr type="w" for="ch" forName="imageaccent9" refType="w" fact="0.0189"/>
          <dgm:constr type="h" for="ch" forName="imageaccent9" refType="h" fact="0.024"/>
          <dgm:constr type="l" for="ch" forName="image10" refType="w" fact="0.2786"/>
          <dgm:constr type="t" for="ch" forName="image10" refType="h" fact="0.6805"/>
          <dgm:constr type="w" for="ch" forName="image10" refType="w" fact="0.1623"/>
          <dgm:constr type="h" for="ch" forName="image10" refType="h" fact="0.2049"/>
          <dgm:constr type="l" for="ch" forName="text10" refType="w" fact="0.4183"/>
          <dgm:constr type="t" for="ch" forName="text10" refType="h" fact="0.5683"/>
          <dgm:constr type="w" for="ch" forName="text10" refType="w" fact="0.1623"/>
          <dgm:constr type="h" for="ch" forName="text10" refType="h" fact="0.2049"/>
          <dgm:constr type="l" for="ch" forName="imageaccent10" refType="w" fact="0.4203"/>
          <dgm:constr type="t" for="ch" forName="imageaccent10" refType="h" fact="0.7704"/>
          <dgm:constr type="w" for="ch" forName="imageaccent10" refType="w" fact="0.0189"/>
          <dgm:constr type="h" for="ch" forName="imageaccent10" refType="h" fact="0.024"/>
          <dgm:constr type="l" for="ch" forName="textaccent10" refType="w" fact="0.4504"/>
          <dgm:constr type="t" for="ch" forName="textaccent10" refType="h" fact="0.7478"/>
          <dgm:constr type="w" for="ch" forName="textaccent10" refType="w" fact="0.0189"/>
          <dgm:constr type="h" for="ch" forName="textaccent10" refType="h" fact="0.024"/>
          <dgm:constr type="l" for="ch" forName="text11" refType="w" fact="0.6971"/>
          <dgm:constr type="t" for="ch" forName="text11" refType="h" fact="0.7951"/>
          <dgm:constr type="w" for="ch" forName="text11" refType="w" fact="0.1623"/>
          <dgm:constr type="h" for="ch" forName="text11" refType="h" fact="0.2049"/>
          <dgm:constr type="l" for="ch" forName="image11" refType="w" fact="0.5575"/>
          <dgm:constr type="t" for="ch" forName="image11" refType="h" fact="0.6816"/>
          <dgm:constr type="w" for="ch" forName="image11" refType="w" fact="0.1623"/>
          <dgm:constr type="h" for="ch" forName="image11" refType="h" fact="0.2049"/>
          <dgm:constr type="l" for="ch" forName="imageaccent11" refType="w" fact="0.6692"/>
          <dgm:constr type="t" for="ch" forName="imageaccent11" refType="h" fact="0.8589"/>
          <dgm:constr type="w" for="ch" forName="imageaccent11" refType="w" fact="0.0189"/>
          <dgm:constr type="h" for="ch" forName="imageaccent11" refType="h" fact="0.024"/>
          <dgm:constr type="l" for="ch" forName="textaccent11" refType="w" fact="0.701"/>
          <dgm:constr type="t" for="ch" forName="textaccent11" refType="h" fact="0.8863"/>
          <dgm:constr type="w" for="ch" forName="textaccent11" refType="w" fact="0.0189"/>
          <dgm:constr type="h" for="ch" forName="textaccent11" refType="h" fact="0.024"/>
        </dgm:constrLst>
      </dgm:if>
      <dgm:else name="Name13">
        <dgm:alg type="composite">
          <dgm:param type="ar" val="1.675"/>
        </dgm:alg>
        <dgm:constrLst>
          <dgm:constr type="primFontSz" for="des" ptType="node" op="equ" val="65"/>
          <dgm:constr type="l" for="ch" forName="image4" refType="w" fact="0.4903"/>
          <dgm:constr type="t" for="ch" forName="image4" refType="h" fact="0.2287"/>
          <dgm:constr type="w" for="ch" forName="image4" refType="w" fact="0.1425"/>
          <dgm:constr type="h" for="ch" forName="image4" refType="h" fact="0.2049"/>
          <dgm:constr type="l" for="ch" forName="text5" refType="w" fact="0.4903"/>
          <dgm:constr type="t" for="ch" forName="text5" refType="h" fact="0.0022"/>
          <dgm:constr type="w" for="ch" forName="text5" refType="w" fact="0.1425"/>
          <dgm:constr type="h" for="ch" forName="text5" refType="h" fact="0.2049"/>
          <dgm:constr type="l" for="ch" forName="image5" refType="w" fact="0.6129"/>
          <dgm:constr type="t" for="ch" forName="image5" refType="h" fact="0.1165"/>
          <dgm:constr type="w" for="ch" forName="image5" refType="w" fact="0.1425"/>
          <dgm:constr type="h" for="ch" forName="image5" refType="h" fact="0.2049"/>
          <dgm:constr type="l" for="ch" forName="image2" refType="w" fact="0.3677"/>
          <dgm:constr type="t" for="ch" forName="image2" refType="h" fact="0.34"/>
          <dgm:constr type="w" for="ch" forName="image2" refType="w" fact="0.1425"/>
          <dgm:constr type="h" for="ch" forName="image2" refType="h" fact="0.2049"/>
          <dgm:constr type="l" for="ch" forName="text4" refType="w" fact="0.3677"/>
          <dgm:constr type="t" for="ch" forName="text4" refType="h" fact="0.1135"/>
          <dgm:constr type="w" for="ch" forName="text4" refType="w" fact="0.1425"/>
          <dgm:constr type="h" for="ch" forName="text4" refType="h" fact="0.2049"/>
          <dgm:constr type="l" for="ch" forName="text2" refType="w" fact="0.2452"/>
          <dgm:constr type="t" for="ch" forName="text2" refType="h" fact="0.2265"/>
          <dgm:constr type="w" for="ch" forName="text2" refType="w" fact="0.1425"/>
          <dgm:constr type="h" for="ch" forName="text2" refType="h" fact="0.2049"/>
          <dgm:constr type="l" for="ch" forName="image3" refType="w" fact="0.2452"/>
          <dgm:constr type="t" for="ch" forName="image3" refType="h" fact="0"/>
          <dgm:constr type="w" for="ch" forName="image3" refType="w" fact="0.1425"/>
          <dgm:constr type="h" for="ch" forName="image3" refType="h" fact="0.2049"/>
          <dgm:constr type="l" for="ch" forName="text1" refType="w" fact="0.1226"/>
          <dgm:constr type="t" for="ch" forName="text1" refType="h" fact="0.3404"/>
          <dgm:constr type="w" for="ch" forName="text1" refType="w" fact="0.1425"/>
          <dgm:constr type="h" for="ch" forName="text1" refType="h" fact="0.2049"/>
          <dgm:constr type="l" for="ch" forName="text3" refType="w" fact="0.1226"/>
          <dgm:constr type="t" for="ch" forName="text3" refType="h" fact="0.1139"/>
          <dgm:constr type="w" for="ch" forName="text3" refType="w" fact="0.1425"/>
          <dgm:constr type="h" for="ch" forName="text3" refType="h" fact="0.2049"/>
          <dgm:constr type="l" for="ch" forName="textaccent1" refType="w" fact="0.126"/>
          <dgm:constr type="t" for="ch" forName="textaccent1" refType="h" fact="0.432"/>
          <dgm:constr type="w" for="ch" forName="textaccent1" refType="w" fact="0.0166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425"/>
          <dgm:constr type="h" for="ch" forName="image1" refType="h" fact="0.2049"/>
          <dgm:constr type="l" for="ch" forName="imageaccent1" refType="w" fact="0.0976"/>
          <dgm:constr type="t" for="ch" forName="imageaccent1" refType="h" fact="0.4048"/>
          <dgm:constr type="w" for="ch" forName="imageaccent1" refType="w" fact="0.0166"/>
          <dgm:constr type="h" for="ch" forName="imageaccent1" refType="h" fact="0.024"/>
          <dgm:constr type="l" for="ch" forName="textaccent2" refType="w" fact="0.3432"/>
          <dgm:constr type="t" for="ch" forName="textaccent2" refType="h" fact="0.4038"/>
          <dgm:constr type="w" for="ch" forName="textaccent2" refType="w" fact="0.0166"/>
          <dgm:constr type="h" for="ch" forName="textaccent2" refType="h" fact="0.024"/>
          <dgm:constr type="l" for="ch" forName="imageaccent2" refType="w" fact="0.3712"/>
          <dgm:constr type="t" for="ch" forName="imageaccent2" refType="h" fact="0.4312"/>
          <dgm:constr type="w" for="ch" forName="imageaccent2" refType="w" fact="0.0166"/>
          <dgm:constr type="h" for="ch" forName="imageaccent2" refType="h" fact="0.024"/>
          <dgm:constr type="l" for="ch" forName="textaccent3" refType="w" fact="0.2196"/>
          <dgm:constr type="t" for="ch" forName="textaccent3" refType="h" fact="0.1167"/>
          <dgm:constr type="w" for="ch" forName="textaccent3" refType="w" fact="0.0166"/>
          <dgm:constr type="h" for="ch" forName="textaccent3" refType="h" fact="0.024"/>
          <dgm:constr type="l" for="ch" forName="imageaccent3" refType="w" fact="0.2492"/>
          <dgm:constr type="t" for="ch" forName="imageaccent3" refType="h" fact="0.0908"/>
          <dgm:constr type="w" for="ch" forName="imageaccent3" refType="w" fact="0.0166"/>
          <dgm:constr type="h" for="ch" forName="imageaccent3" refType="h" fact="0.024"/>
          <dgm:constr type="l" for="ch" forName="textaccent4" refType="w" fact="0.491"/>
          <dgm:constr type="t" for="ch" forName="textaccent4" refType="h" fact="0.2042"/>
          <dgm:constr type="w" for="ch" forName="textaccent4" refType="w" fact="0.0166"/>
          <dgm:constr type="h" for="ch" forName="textaccent4" refType="h" fact="0.024"/>
          <dgm:constr type="l" for="ch" forName="imageaccent4" refType="w" fact="0.5181"/>
          <dgm:constr type="t" for="ch" forName="imageaccent4" refType="h" fact="0.2323"/>
          <dgm:constr type="w" for="ch" forName="imageaccent4" refType="w" fact="0.0166"/>
          <dgm:constr type="h" for="ch" forName="imageaccent4" refType="h" fact="0.024"/>
          <dgm:constr type="l" for="ch" forName="textaccent5" refType="w" fact="0.6136"/>
          <dgm:constr type="t" for="ch" forName="textaccent5" refType="h" fact="0.094"/>
          <dgm:constr type="w" for="ch" forName="textaccent5" refType="w" fact="0.0166"/>
          <dgm:constr type="h" for="ch" forName="textaccent5" refType="h" fact="0.024"/>
          <dgm:constr type="l" for="ch" forName="imageaccent5" refType="w" fact="0.6413"/>
          <dgm:constr type="t" for="ch" forName="imageaccent5" refType="h" fact="0.121"/>
          <dgm:constr type="w" for="ch" forName="imageaccent5" refType="w" fact="0.0166"/>
          <dgm:constr type="h" for="ch" forName="imageaccent5" refType="h" fact="0.024"/>
          <dgm:constr type="l" for="ch" forName="image6" refType="w" fact="0.4903"/>
          <dgm:constr type="t" for="ch" forName="image6" refType="h" fact="0.4548"/>
          <dgm:constr type="w" for="ch" forName="image6" refType="w" fact="0.1425"/>
          <dgm:constr type="h" for="ch" forName="image6" refType="h" fact="0.2049"/>
          <dgm:constr type="l" for="ch" forName="text6" refType="w" fact="0.6129"/>
          <dgm:constr type="t" for="ch" forName="text6" refType="h" fact="0.3426"/>
          <dgm:constr type="w" for="ch" forName="text6" refType="w" fact="0.1425"/>
          <dgm:constr type="h" for="ch" forName="text6" refType="h" fact="0.2049"/>
          <dgm:constr type="l" for="ch" forName="imageaccent6" refType="w" fact="0.6147"/>
          <dgm:constr type="t" for="ch" forName="imageaccent6" refType="h" fact="0.5447"/>
          <dgm:constr type="w" for="ch" forName="imageaccent6" refType="w" fact="0.0166"/>
          <dgm:constr type="h" for="ch" forName="imageaccent6" refType="h" fact="0.024"/>
          <dgm:constr type="l" for="ch" forName="textaccent6" refType="w" fact="0.6411"/>
          <dgm:constr type="t" for="ch" forName="textaccent6" refType="h" fact="0.5221"/>
          <dgm:constr type="w" for="ch" forName="textaccent6" refType="w" fact="0.0166"/>
          <dgm:constr type="h" for="ch" forName="textaccent6" refType="h" fact="0.024"/>
          <dgm:constr type="l" for="ch" forName="text7" refType="w" fact="0.2451"/>
          <dgm:constr type="t" for="ch" forName="text7" refType="h" fact="0.4535"/>
          <dgm:constr type="w" for="ch" forName="text7" refType="w" fact="0.1425"/>
          <dgm:constr type="h" for="ch" forName="text7" refType="h" fact="0.2049"/>
          <dgm:constr type="l" for="ch" forName="image7" refType="w" fact="0.1225"/>
          <dgm:constr type="t" for="ch" forName="image7" refType="h" fact="0.5674"/>
          <dgm:constr type="w" for="ch" forName="image7" refType="w" fact="0.1425"/>
          <dgm:constr type="h" for="ch" forName="image7" refType="h" fact="0.2049"/>
          <dgm:constr type="l" for="ch" forName="imageaccent7" refType="w" fact="0.2195"/>
          <dgm:constr type="t" for="ch" forName="imageaccent7" refType="h" fact="0.5703"/>
          <dgm:constr type="w" for="ch" forName="imageaccent7" refType="w" fact="0.0166"/>
          <dgm:constr type="h" for="ch" forName="imageaccent7" refType="h" fact="0.024"/>
          <dgm:constr type="l" for="ch" forName="textaccent7" refType="w" fact="0.2491"/>
          <dgm:constr type="t" for="ch" forName="textaccent7" refType="h" fact="0.5443"/>
          <dgm:constr type="w" for="ch" forName="textaccent7" refType="w" fact="0.0166"/>
          <dgm:constr type="h" for="ch" forName="textaccent7" refType="h" fact="0.024"/>
          <dgm:constr type="l" for="ch" forName="image8" refType="w" fact="0.6123"/>
          <dgm:constr type="t" for="ch" forName="image8" refType="h" fact="0.5696"/>
          <dgm:constr type="w" for="ch" forName="image8" refType="w" fact="0.1425"/>
          <dgm:constr type="h" for="ch" forName="image8" refType="h" fact="0.2049"/>
          <dgm:constr type="l" for="ch" forName="text8" refType="w" fact="0.7349"/>
          <dgm:constr type="t" for="ch" forName="text8" refType="h" fact="0.4574"/>
          <dgm:constr type="w" for="ch" forName="text8" refType="w" fact="0.1425"/>
          <dgm:constr type="h" for="ch" forName="text8" refType="h" fact="0.2049"/>
          <dgm:constr type="l" for="ch" forName="imageaccent8" refType="w" fact="0.7367"/>
          <dgm:constr type="t" for="ch" forName="imageaccent8" refType="h" fact="0.6595"/>
          <dgm:constr type="w" for="ch" forName="imageaccent8" refType="w" fact="0.0166"/>
          <dgm:constr type="h" for="ch" forName="imageaccent8" refType="h" fact="0.024"/>
          <dgm:constr type="l" for="ch" forName="textaccent8" refType="w" fact="0.7631"/>
          <dgm:constr type="t" for="ch" forName="textaccent8" refType="h" fact="0.6369"/>
          <dgm:constr type="w" for="ch" forName="textaccent8" refType="w" fact="0.0166"/>
          <dgm:constr type="h" for="ch" forName="textaccent8" refType="h" fact="0.024"/>
          <dgm:constr type="l" for="ch" forName="text9" refType="w" fact="0.7354"/>
          <dgm:constr type="t" for="ch" forName="text9" refType="h" fact="0.0044"/>
          <dgm:constr type="w" for="ch" forName="text9" refType="w" fact="0.1425"/>
          <dgm:constr type="h" for="ch" forName="text9" refType="h" fact="0.2049"/>
          <dgm:constr type="l" for="ch" forName="textaccent9" refType="w" fact="0.8339"/>
          <dgm:constr type="t" for="ch" forName="textaccent9" refType="h" fact="0.1846"/>
          <dgm:constr type="w" for="ch" forName="textaccent9" refType="w" fact="0.0166"/>
          <dgm:constr type="h" for="ch" forName="textaccent9" refType="h" fact="0.024"/>
          <dgm:constr type="l" for="ch" forName="image9" refType="w" fact="0.7354"/>
          <dgm:constr type="t" for="ch" forName="image9" refType="h" fact="0.2306"/>
          <dgm:constr type="w" for="ch" forName="image9" refType="w" fact="0.1425"/>
          <dgm:constr type="h" for="ch" forName="image9" refType="h" fact="0.2049"/>
          <dgm:constr type="l" for="ch" forName="imageaccent9" refType="w" fact="0.8339"/>
          <dgm:constr type="t" for="ch" forName="imageaccent9" refType="h" fact="0.2318"/>
          <dgm:constr type="w" for="ch" forName="imageaccent9" refType="w" fact="0.0166"/>
          <dgm:constr type="h" for="ch" forName="imageaccent9" refType="h" fact="0.024"/>
          <dgm:constr type="l" for="ch" forName="image10" refType="w" fact="0.2446"/>
          <dgm:constr type="t" for="ch" forName="image10" refType="h" fact="0.6805"/>
          <dgm:constr type="w" for="ch" forName="image10" refType="w" fact="0.1425"/>
          <dgm:constr type="h" for="ch" forName="image10" refType="h" fact="0.2049"/>
          <dgm:constr type="l" for="ch" forName="text10" refType="w" fact="0.3672"/>
          <dgm:constr type="t" for="ch" forName="text10" refType="h" fact="0.5683"/>
          <dgm:constr type="w" for="ch" forName="text10" refType="w" fact="0.1425"/>
          <dgm:constr type="h" for="ch" forName="text10" refType="h" fact="0.2049"/>
          <dgm:constr type="l" for="ch" forName="imageaccent10" refType="w" fact="0.369"/>
          <dgm:constr type="t" for="ch" forName="imageaccent10" refType="h" fact="0.7704"/>
          <dgm:constr type="w" for="ch" forName="imageaccent10" refType="w" fact="0.0166"/>
          <dgm:constr type="h" for="ch" forName="imageaccent10" refType="h" fact="0.024"/>
          <dgm:constr type="l" for="ch" forName="textaccent10" refType="w" fact="0.3954"/>
          <dgm:constr type="t" for="ch" forName="textaccent10" refType="h" fact="0.7478"/>
          <dgm:constr type="w" for="ch" forName="textaccent10" refType="w" fact="0.0166"/>
          <dgm:constr type="h" for="ch" forName="textaccent10" refType="h" fact="0.024"/>
          <dgm:constr type="l" for="ch" forName="text11" refType="w" fact="0.612"/>
          <dgm:constr type="t" for="ch" forName="text11" refType="h" fact="0.7951"/>
          <dgm:constr type="w" for="ch" forName="text11" refType="w" fact="0.1425"/>
          <dgm:constr type="h" for="ch" forName="text11" refType="h" fact="0.2049"/>
          <dgm:constr type="l" for="ch" forName="image11" refType="w" fact="0.4894"/>
          <dgm:constr type="t" for="ch" forName="image11" refType="h" fact="0.6816"/>
          <dgm:constr type="w" for="ch" forName="image11" refType="w" fact="0.1425"/>
          <dgm:constr type="h" for="ch" forName="image11" refType="h" fact="0.2049"/>
          <dgm:constr type="l" for="ch" forName="imageaccent11" refType="w" fact="0.5874"/>
          <dgm:constr type="t" for="ch" forName="imageaccent11" refType="h" fact="0.8589"/>
          <dgm:constr type="w" for="ch" forName="imageaccent11" refType="w" fact="0.0166"/>
          <dgm:constr type="h" for="ch" forName="imageaccent11" refType="h" fact="0.024"/>
          <dgm:constr type="l" for="ch" forName="textaccent11" refType="w" fact="0.6154"/>
          <dgm:constr type="t" for="ch" forName="textaccent11" refType="h" fact="0.8863"/>
          <dgm:constr type="w" for="ch" forName="textaccent11" refType="w" fact="0.0166"/>
          <dgm:constr type="h" for="ch" forName="textaccent11" refType="h" fact="0.024"/>
          <dgm:constr type="l" for="ch" forName="text12" refType="w" fact="0.735"/>
          <dgm:constr type="t" for="ch" forName="text12" refType="h" fact="0.684"/>
          <dgm:constr type="w" for="ch" forName="text12" refType="w" fact="0.1425"/>
          <dgm:constr type="h" for="ch" forName="text12" refType="h" fact="0.2049"/>
          <dgm:constr type="l" for="ch" forName="image12" refType="w" fact="0.8575"/>
          <dgm:constr type="t" for="ch" forName="image12" refType="h" fact="0.5718"/>
          <dgm:constr type="w" for="ch" forName="image12" refType="w" fact="0.1425"/>
          <dgm:constr type="h" for="ch" forName="image12" refType="h" fact="0.2049"/>
          <dgm:constr type="l" for="ch" forName="textaccent12" refType="w" fact="0.8594"/>
          <dgm:constr type="t" for="ch" forName="textaccent12" refType="h" fact="0.7739"/>
          <dgm:constr type="w" for="ch" forName="textaccent12" refType="w" fact="0.0166"/>
          <dgm:constr type="h" for="ch" forName="textaccent12" refType="h" fact="0.024"/>
          <dgm:constr type="l" for="ch" forName="imageaccent12" refType="w" fact="0.8858"/>
          <dgm:constr type="t" for="ch" forName="imageaccent12" refType="h" fact="0.7513"/>
          <dgm:constr type="w" for="ch" forName="imageaccent12" refType="w" fact="0.0166"/>
          <dgm:constr type="h" for="ch" forName="imageaccent12" refType="h" fact="0.024"/>
        </dgm:constrLst>
      </dgm:else>
    </dgm:choose>
    <dgm:forEach name="wrapper" axis="self" ptType="parTrans">
      <dgm:forEach name="wrapper2" axis="self" ptType="sibTrans" st="2">
        <dgm:forEach name="textRepeat" axis="self">
          <dgm:layoutNode name="textRepeatNode" styleLbl="alignNode1">
            <dgm:varLst>
              <dgm:chMax val="0"/>
              <dgm:chPref val="0"/>
              <dgm:bulletEnabled val="1"/>
            </dgm:varLst>
            <dgm:alg type="tx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.1"/>
              <dgm:constr type="bMarg" refType="primFontSz" fact="0.1"/>
            </dgm:constrLst>
            <dgm:ruleLst>
              <dgm:rule type="primFontSz" val="5" fact="NaN" max="NaN"/>
            </dgm:ruleLst>
          </dgm:layoutNode>
        </dgm:forEach>
        <dgm:forEach name="accentRepeat" axis="self">
          <dgm:layoutNode name="accentRepeatNode" styleLbl="solidAlignAcc1">
            <dgm:alg type="sp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/>
          </dgm:layoutNode>
        </dgm:forEach>
        <dgm:forEach name="imageRepeat" axis="self">
          <dgm:layoutNode name="imageRepeatNode" styleLbl="alignAcc1">
            <dgm:alg type="sp"/>
            <dgm:shape xmlns:r="http://schemas.openxmlformats.org/officeDocument/2006/relationships" type="hexagon" r:blip="" blipPhldr="1">
              <dgm:adjLst>
                <dgm:adj idx="1" val="0.25"/>
                <dgm:adj idx="2" val="1.1547"/>
              </dgm:adjLst>
            </dgm:shape>
            <dgm:presOf axis="self"/>
          </dgm:layoutNode>
        </dgm:forEach>
      </dgm:forEach>
    </dgm:forEach>
    <dgm:forEach name="Name14" axis="ch" ptType="node" cnt="1">
      <dgm:layoutNode name="text1">
        <dgm:alg type="sp"/>
        <dgm:shape xmlns:r="http://schemas.openxmlformats.org/officeDocument/2006/relationships" r:blip="">
          <dgm:adjLst/>
        </dgm:shape>
        <dgm:presOf/>
        <dgm:constrLst/>
        <dgm:forEach name="Name15" ref="textRepeat"/>
      </dgm:layoutNode>
      <dgm:layoutNode name="textaccent1">
        <dgm:alg type="sp"/>
        <dgm:shape xmlns:r="http://schemas.openxmlformats.org/officeDocument/2006/relationships" r:blip="">
          <dgm:adjLst/>
        </dgm:shape>
        <dgm:presOf/>
        <dgm:constrLst/>
        <dgm:forEach name="Name16" ref="accentRepeat"/>
      </dgm:layoutNode>
    </dgm:forEach>
    <dgm:forEach name="Name17" axis="ch" ptType="sibTrans" hideLastTrans="0" cnt="1">
      <dgm:layoutNode name="image1">
        <dgm:alg type="sp"/>
        <dgm:shape xmlns:r="http://schemas.openxmlformats.org/officeDocument/2006/relationships" r:blip="">
          <dgm:adjLst/>
        </dgm:shape>
        <dgm:presOf/>
        <dgm:constrLst/>
        <dgm:forEach name="Name18" ref="imageRepeat"/>
      </dgm:layoutNode>
      <dgm:layoutNode name="imageaccent1">
        <dgm:alg type="sp"/>
        <dgm:shape xmlns:r="http://schemas.openxmlformats.org/officeDocument/2006/relationships" r:blip="">
          <dgm:adjLst/>
        </dgm:shape>
        <dgm:presOf/>
        <dgm:constrLst/>
        <dgm:forEach name="Name19" ref="accentRepeat"/>
      </dgm:layoutNode>
    </dgm:forEach>
    <dgm:forEach name="Name20" axis="ch" ptType="node" st="2" cnt="1">
      <dgm:layoutNode name="text2">
        <dgm:alg type="sp"/>
        <dgm:shape xmlns:r="http://schemas.openxmlformats.org/officeDocument/2006/relationships" r:blip="">
          <dgm:adjLst/>
        </dgm:shape>
        <dgm:presOf/>
        <dgm:constrLst/>
        <dgm:forEach name="Name21" ref="textRepeat"/>
      </dgm:layoutNode>
      <dgm:layoutNode name="textaccent2">
        <dgm:alg type="sp"/>
        <dgm:shape xmlns:r="http://schemas.openxmlformats.org/officeDocument/2006/relationships" r:blip="">
          <dgm:adjLst/>
        </dgm:shape>
        <dgm:presOf/>
        <dgm:constrLst/>
        <dgm:forEach name="Name22" ref="accentRepeat"/>
      </dgm:layoutNode>
    </dgm:forEach>
    <dgm:forEach name="Name23" axis="ch" ptType="sibTrans" hideLastTrans="0" st="2" cnt="1">
      <dgm:layoutNode name="image2">
        <dgm:alg type="sp"/>
        <dgm:shape xmlns:r="http://schemas.openxmlformats.org/officeDocument/2006/relationships" r:blip="">
          <dgm:adjLst/>
        </dgm:shape>
        <dgm:presOf/>
        <dgm:constrLst/>
        <dgm:forEach name="Name24" ref="imageRepeat"/>
      </dgm:layoutNode>
      <dgm:layoutNode name="imageaccent2">
        <dgm:alg type="sp"/>
        <dgm:shape xmlns:r="http://schemas.openxmlformats.org/officeDocument/2006/relationships" r:blip="">
          <dgm:adjLst/>
        </dgm:shape>
        <dgm:presOf/>
        <dgm:constrLst/>
        <dgm:forEach name="Name25" ref="accentRepeat"/>
      </dgm:layoutNode>
    </dgm:forEach>
    <dgm:forEach name="Name26" axis="ch" ptType="node" st="3" cnt="1">
      <dgm:layoutNode name="text3">
        <dgm:alg type="sp"/>
        <dgm:shape xmlns:r="http://schemas.openxmlformats.org/officeDocument/2006/relationships" r:blip="">
          <dgm:adjLst/>
        </dgm:shape>
        <dgm:presOf/>
        <dgm:constrLst/>
        <dgm:forEach name="Name27" ref="textRepeat"/>
      </dgm:layoutNode>
      <dgm:layoutNode name="textaccent3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</dgm:forEach>
    <dgm:forEach name="Name29" axis="ch" ptType="sibTrans" hideLastTrans="0" st="3" cnt="1">
      <dgm:layoutNode name="image3">
        <dgm:alg type="sp"/>
        <dgm:shape xmlns:r="http://schemas.openxmlformats.org/officeDocument/2006/relationships" r:blip="">
          <dgm:adjLst/>
        </dgm:shape>
        <dgm:presOf/>
        <dgm:constrLst/>
        <dgm:forEach name="Name30" ref="imageRepeat"/>
      </dgm:layoutNode>
      <dgm:layoutNode name="imageaccent3">
        <dgm:alg type="sp"/>
        <dgm:shape xmlns:r="http://schemas.openxmlformats.org/officeDocument/2006/relationships" r:blip="">
          <dgm:adjLst/>
        </dgm:shape>
        <dgm:presOf/>
        <dgm:constrLst/>
        <dgm:forEach name="Name31" ref="accentRepeat"/>
      </dgm:layoutNode>
    </dgm:forEach>
    <dgm:forEach name="Name32" axis="ch" ptType="node" st="4" cnt="1">
      <dgm:layoutNode name="text4">
        <dgm:alg type="sp"/>
        <dgm:shape xmlns:r="http://schemas.openxmlformats.org/officeDocument/2006/relationships" r:blip="">
          <dgm:adjLst/>
        </dgm:shape>
        <dgm:presOf/>
        <dgm:constrLst/>
        <dgm:forEach name="Name33" ref="textRepeat"/>
      </dgm:layoutNode>
      <dgm:layoutNode name="textaccent4">
        <dgm:alg type="sp"/>
        <dgm:shape xmlns:r="http://schemas.openxmlformats.org/officeDocument/2006/relationships" r:blip="">
          <dgm:adjLst/>
        </dgm:shape>
        <dgm:presOf/>
        <dgm:constrLst/>
        <dgm:forEach name="Name34" ref="accentRepeat"/>
      </dgm:layoutNode>
    </dgm:forEach>
    <dgm:forEach name="Name35" axis="ch" ptType="sibTrans" hideLastTrans="0" st="4" cnt="1">
      <dgm:layoutNode name="image4">
        <dgm:alg type="sp"/>
        <dgm:shape xmlns:r="http://schemas.openxmlformats.org/officeDocument/2006/relationships" r:blip="">
          <dgm:adjLst/>
        </dgm:shape>
        <dgm:presOf/>
        <dgm:constrLst/>
        <dgm:forEach name="Name36" ref="imageRepeat"/>
      </dgm:layoutNode>
      <dgm:layoutNode name="imageaccent4">
        <dgm:alg type="sp"/>
        <dgm:shape xmlns:r="http://schemas.openxmlformats.org/officeDocument/2006/relationships" r:blip="">
          <dgm:adjLst/>
        </dgm:shape>
        <dgm:presOf/>
        <dgm:constrLst/>
        <dgm:forEach name="Name37" ref="accentRepeat"/>
      </dgm:layoutNode>
    </dgm:forEach>
    <dgm:forEach name="Name38" axis="ch" ptType="node" st="5" cnt="1">
      <dgm:layoutNode name="text5">
        <dgm:alg type="sp"/>
        <dgm:shape xmlns:r="http://schemas.openxmlformats.org/officeDocument/2006/relationships" r:blip="">
          <dgm:adjLst/>
        </dgm:shape>
        <dgm:presOf/>
        <dgm:constrLst/>
        <dgm:forEach name="Name39" ref="textRepeat"/>
      </dgm:layoutNode>
      <dgm:layoutNode name="textaccent5">
        <dgm:alg type="sp"/>
        <dgm:shape xmlns:r="http://schemas.openxmlformats.org/officeDocument/2006/relationships" r:blip="">
          <dgm:adjLst/>
        </dgm:shape>
        <dgm:presOf/>
        <dgm:constrLst/>
        <dgm:forEach name="Name40" ref="accentRepeat"/>
      </dgm:layoutNode>
    </dgm:forEach>
    <dgm:forEach name="Name41" axis="ch" ptType="sibTrans" hideLastTrans="0" st="5" cnt="1">
      <dgm:layoutNode name="image5">
        <dgm:alg type="sp"/>
        <dgm:shape xmlns:r="http://schemas.openxmlformats.org/officeDocument/2006/relationships" r:blip="">
          <dgm:adjLst/>
        </dgm:shape>
        <dgm:presOf/>
        <dgm:constrLst/>
        <dgm:forEach name="Name42" ref="imageRepeat"/>
      </dgm:layoutNode>
      <dgm:layoutNode name="imageaccent5">
        <dgm:alg type="sp"/>
        <dgm:shape xmlns:r="http://schemas.openxmlformats.org/officeDocument/2006/relationships" r:blip="">
          <dgm:adjLst/>
        </dgm:shape>
        <dgm:presOf/>
        <dgm:constrLst/>
        <dgm:forEach name="Name43" ref="accentRepeat"/>
      </dgm:layoutNode>
    </dgm:forEach>
    <dgm:forEach name="Name44" axis="ch" ptType="node" st="6" cnt="1">
      <dgm:layoutNode name="text6">
        <dgm:alg type="sp"/>
        <dgm:shape xmlns:r="http://schemas.openxmlformats.org/officeDocument/2006/relationships" r:blip="">
          <dgm:adjLst/>
        </dgm:shape>
        <dgm:presOf/>
        <dgm:constrLst/>
        <dgm:forEach name="Name45" ref="textRepeat"/>
      </dgm:layoutNode>
      <dgm:layoutNode name="textaccent6">
        <dgm:alg type="sp"/>
        <dgm:shape xmlns:r="http://schemas.openxmlformats.org/officeDocument/2006/relationships" r:blip="">
          <dgm:adjLst/>
        </dgm:shape>
        <dgm:presOf/>
        <dgm:constrLst/>
        <dgm:forEach name="Name46" ref="accentRepeat"/>
      </dgm:layoutNode>
    </dgm:forEach>
    <dgm:forEach name="Name47" axis="ch" ptType="sibTrans" hideLastTrans="0" st="6" cnt="1">
      <dgm:layoutNode name="image6">
        <dgm:alg type="sp"/>
        <dgm:shape xmlns:r="http://schemas.openxmlformats.org/officeDocument/2006/relationships" r:blip="">
          <dgm:adjLst/>
        </dgm:shape>
        <dgm:presOf/>
        <dgm:constrLst/>
        <dgm:forEach name="Name48" ref="imageRepeat"/>
      </dgm:layoutNode>
      <dgm:layoutNode name="imageaccent6">
        <dgm:alg type="sp"/>
        <dgm:shape xmlns:r="http://schemas.openxmlformats.org/officeDocument/2006/relationships" r:blip="">
          <dgm:adjLst/>
        </dgm:shape>
        <dgm:presOf/>
        <dgm:constrLst/>
        <dgm:forEach name="Name49" ref="accentRepeat"/>
      </dgm:layoutNode>
    </dgm:forEach>
    <dgm:forEach name="Name50" axis="ch" ptType="node" st="7" cnt="1">
      <dgm:layoutNode name="text7">
        <dgm:alg type="sp"/>
        <dgm:shape xmlns:r="http://schemas.openxmlformats.org/officeDocument/2006/relationships" r:blip="">
          <dgm:adjLst/>
        </dgm:shape>
        <dgm:presOf/>
        <dgm:constrLst/>
        <dgm:forEach name="Name51" ref="textRepeat"/>
      </dgm:layoutNode>
      <dgm:layoutNode name="textaccent7">
        <dgm:alg type="sp"/>
        <dgm:shape xmlns:r="http://schemas.openxmlformats.org/officeDocument/2006/relationships" r:blip="">
          <dgm:adjLst/>
        </dgm:shape>
        <dgm:presOf/>
        <dgm:constrLst/>
        <dgm:forEach name="Name52" ref="accentRepeat"/>
      </dgm:layoutNode>
    </dgm:forEach>
    <dgm:forEach name="Name53" axis="ch" ptType="sibTrans" hideLastTrans="0" st="7" cnt="1">
      <dgm:layoutNode name="image7">
        <dgm:alg type="sp"/>
        <dgm:shape xmlns:r="http://schemas.openxmlformats.org/officeDocument/2006/relationships" r:blip="">
          <dgm:adjLst/>
        </dgm:shape>
        <dgm:presOf/>
        <dgm:constrLst/>
        <dgm:forEach name="Name54" ref="imageRepeat"/>
      </dgm:layoutNode>
      <dgm:layoutNode name="imageaccent7">
        <dgm:alg type="sp"/>
        <dgm:shape xmlns:r="http://schemas.openxmlformats.org/officeDocument/2006/relationships" r:blip="">
          <dgm:adjLst/>
        </dgm:shape>
        <dgm:presOf/>
        <dgm:constrLst/>
        <dgm:forEach name="Name55" ref="accentRepeat"/>
      </dgm:layoutNode>
    </dgm:forEach>
    <dgm:forEach name="Name56" axis="ch" ptType="node" st="8" cnt="1">
      <dgm:layoutNode name="text8">
        <dgm:alg type="sp"/>
        <dgm:shape xmlns:r="http://schemas.openxmlformats.org/officeDocument/2006/relationships" r:blip="">
          <dgm:adjLst/>
        </dgm:shape>
        <dgm:presOf/>
        <dgm:constrLst/>
        <dgm:forEach name="Name57" ref="textRepeat"/>
      </dgm:layoutNode>
      <dgm:layoutNode name="textaccent8">
        <dgm:alg type="sp"/>
        <dgm:shape xmlns:r="http://schemas.openxmlformats.org/officeDocument/2006/relationships" r:blip="">
          <dgm:adjLst/>
        </dgm:shape>
        <dgm:presOf/>
        <dgm:constrLst/>
        <dgm:forEach name="Name58" ref="accentRepeat"/>
      </dgm:layoutNode>
    </dgm:forEach>
    <dgm:forEach name="Name59" axis="ch" ptType="sibTrans" hideLastTrans="0" st="8" cnt="1">
      <dgm:layoutNode name="image8">
        <dgm:alg type="sp"/>
        <dgm:shape xmlns:r="http://schemas.openxmlformats.org/officeDocument/2006/relationships" r:blip="">
          <dgm:adjLst/>
        </dgm:shape>
        <dgm:presOf/>
        <dgm:constrLst/>
        <dgm:forEach name="Name60" ref="imageRepeat"/>
      </dgm:layoutNode>
      <dgm:layoutNode name="imageaccent8">
        <dgm:alg type="sp"/>
        <dgm:shape xmlns:r="http://schemas.openxmlformats.org/officeDocument/2006/relationships" r:blip="">
          <dgm:adjLst/>
        </dgm:shape>
        <dgm:presOf/>
        <dgm:constrLst/>
        <dgm:forEach name="Name61" ref="accentRepeat"/>
      </dgm:layoutNode>
    </dgm:forEach>
    <dgm:forEach name="Name62" axis="ch" ptType="node" st="9" cnt="1">
      <dgm:layoutNode name="text9">
        <dgm:alg type="sp"/>
        <dgm:shape xmlns:r="http://schemas.openxmlformats.org/officeDocument/2006/relationships" r:blip="">
          <dgm:adjLst/>
        </dgm:shape>
        <dgm:presOf/>
        <dgm:constrLst/>
        <dgm:forEach name="Name63" ref="textRepeat"/>
      </dgm:layoutNode>
      <dgm:layoutNode name="textaccent9">
        <dgm:alg type="sp"/>
        <dgm:shape xmlns:r="http://schemas.openxmlformats.org/officeDocument/2006/relationships" r:blip="">
          <dgm:adjLst/>
        </dgm:shape>
        <dgm:presOf/>
        <dgm:constrLst/>
        <dgm:forEach name="Name64" ref="accentRepeat"/>
      </dgm:layoutNode>
    </dgm:forEach>
    <dgm:forEach name="Name65" axis="ch" ptType="sibTrans" hideLastTrans="0" st="9" cnt="1">
      <dgm:layoutNode name="image9">
        <dgm:alg type="sp"/>
        <dgm:shape xmlns:r="http://schemas.openxmlformats.org/officeDocument/2006/relationships" r:blip="">
          <dgm:adjLst/>
        </dgm:shape>
        <dgm:presOf/>
        <dgm:constrLst/>
        <dgm:forEach name="Name66" ref="imageRepeat"/>
      </dgm:layoutNode>
      <dgm:layoutNode name="imageaccent9">
        <dgm:alg type="sp"/>
        <dgm:shape xmlns:r="http://schemas.openxmlformats.org/officeDocument/2006/relationships" r:blip="">
          <dgm:adjLst/>
        </dgm:shape>
        <dgm:presOf/>
        <dgm:constrLst/>
        <dgm:forEach name="Name67" ref="accentRepeat"/>
      </dgm:layoutNode>
    </dgm:forEach>
    <dgm:forEach name="Name68" axis="ch" ptType="node" st="10" cnt="1">
      <dgm:layoutNode name="text10">
        <dgm:alg type="sp"/>
        <dgm:shape xmlns:r="http://schemas.openxmlformats.org/officeDocument/2006/relationships" r:blip="">
          <dgm:adjLst/>
        </dgm:shape>
        <dgm:presOf/>
        <dgm:constrLst/>
        <dgm:forEach name="Name69" ref="textRepeat"/>
      </dgm:layoutNode>
      <dgm:layoutNode name="textaccent10">
        <dgm:alg type="sp"/>
        <dgm:shape xmlns:r="http://schemas.openxmlformats.org/officeDocument/2006/relationships" r:blip="">
          <dgm:adjLst/>
        </dgm:shape>
        <dgm:presOf/>
        <dgm:constrLst/>
        <dgm:forEach name="Name70" ref="accentRepeat"/>
      </dgm:layoutNode>
    </dgm:forEach>
    <dgm:forEach name="Name71" axis="ch" ptType="sibTrans" hideLastTrans="0" st="10" cnt="1">
      <dgm:layoutNode name="image10">
        <dgm:alg type="sp"/>
        <dgm:shape xmlns:r="http://schemas.openxmlformats.org/officeDocument/2006/relationships" r:blip="">
          <dgm:adjLst/>
        </dgm:shape>
        <dgm:presOf/>
        <dgm:constrLst/>
        <dgm:forEach name="Name72" ref="imageRepeat"/>
      </dgm:layoutNode>
      <dgm:layoutNode name="imageaccent10">
        <dgm:alg type="sp"/>
        <dgm:shape xmlns:r="http://schemas.openxmlformats.org/officeDocument/2006/relationships" r:blip="">
          <dgm:adjLst/>
        </dgm:shape>
        <dgm:presOf/>
        <dgm:constrLst/>
        <dgm:forEach name="Name73" ref="accentRepeat"/>
      </dgm:layoutNode>
    </dgm:forEach>
    <dgm:forEach name="Name74" axis="ch" ptType="node" st="11" cnt="1">
      <dgm:layoutNode name="text11">
        <dgm:alg type="sp"/>
        <dgm:shape xmlns:r="http://schemas.openxmlformats.org/officeDocument/2006/relationships" r:blip="">
          <dgm:adjLst/>
        </dgm:shape>
        <dgm:presOf/>
        <dgm:constrLst/>
        <dgm:forEach name="Name75" ref="textRepeat"/>
      </dgm:layoutNode>
      <dgm:layoutNode name="textaccent1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</dgm:forEach>
    <dgm:forEach name="Name77" axis="ch" ptType="sibTrans" hideLastTrans="0" st="11" cnt="1">
      <dgm:layoutNode name="image11">
        <dgm:alg type="sp"/>
        <dgm:shape xmlns:r="http://schemas.openxmlformats.org/officeDocument/2006/relationships" r:blip="">
          <dgm:adjLst/>
        </dgm:shape>
        <dgm:presOf/>
        <dgm:constrLst/>
        <dgm:forEach name="Name78" ref="imageRepeat"/>
      </dgm:layoutNode>
      <dgm:layoutNode name="imageaccent11">
        <dgm:alg type="sp"/>
        <dgm:shape xmlns:r="http://schemas.openxmlformats.org/officeDocument/2006/relationships" r:blip="">
          <dgm:adjLst/>
        </dgm:shape>
        <dgm:presOf/>
        <dgm:constrLst/>
        <dgm:forEach name="Name79" ref="accentRepeat"/>
      </dgm:layoutNode>
    </dgm:forEach>
    <dgm:forEach name="Name80" axis="ch" ptType="node" st="12" cnt="1">
      <dgm:layoutNode name="text12">
        <dgm:alg type="sp"/>
        <dgm:shape xmlns:r="http://schemas.openxmlformats.org/officeDocument/2006/relationships" r:blip="">
          <dgm:adjLst/>
        </dgm:shape>
        <dgm:presOf/>
        <dgm:constrLst/>
        <dgm:forEach name="Name81" ref="textRepeat"/>
      </dgm:layoutNode>
      <dgm:layoutNode name="textaccent12">
        <dgm:alg type="sp"/>
        <dgm:shape xmlns:r="http://schemas.openxmlformats.org/officeDocument/2006/relationships" r:blip="">
          <dgm:adjLst/>
        </dgm:shape>
        <dgm:presOf/>
        <dgm:constrLst/>
        <dgm:forEach name="Name82" ref="accentRepeat"/>
      </dgm:layoutNode>
    </dgm:forEach>
    <dgm:forEach name="Name83" axis="ch" ptType="sibTrans" hideLastTrans="0" st="12" cnt="1">
      <dgm:layoutNode name="image12">
        <dgm:alg type="sp"/>
        <dgm:shape xmlns:r="http://schemas.openxmlformats.org/officeDocument/2006/relationships" r:blip="">
          <dgm:adjLst/>
        </dgm:shape>
        <dgm:presOf/>
        <dgm:constrLst/>
        <dgm:forEach name="Name84" ref="imageRepeat"/>
      </dgm:layoutNode>
      <dgm:layoutNode name="imageaccent12">
        <dgm:alg type="sp"/>
        <dgm:shape xmlns:r="http://schemas.openxmlformats.org/officeDocument/2006/relationships" r:blip="">
          <dgm:adjLst/>
        </dgm:shape>
        <dgm:presOf/>
        <dgm:constrLst/>
        <dgm:forEach name="Name85" ref="accentRepeat"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6FC2F7-5ADB-B545-9682-80459282EF20}" type="datetimeFigureOut">
              <a:rPr lang="en-US" smtClean="0"/>
              <a:t>5/28/18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10F4DE-7C2A-1345-A664-75A1E995F7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0552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AD2BB4B1-DE37-7A4D-80B9-1C2707B0A27F}" type="datetime1">
              <a:rPr lang="en-US" smtClean="0"/>
              <a:t>5/28/18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F6D65693-4398-2A4A-AA75-46CDD1A88473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6464577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1B3A25-FEBD-6047-B6A0-2A5A7E9E9916}" type="datetime1">
              <a:rPr lang="en-US" smtClean="0"/>
              <a:t>5/28/18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65693-4398-2A4A-AA75-46CDD1A884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3356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3532A-EA2A-9549-8702-63D91031DB70}" type="datetime1">
              <a:rPr lang="en-US" smtClean="0"/>
              <a:t>5/28/18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65693-4398-2A4A-AA75-46CDD1A884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1089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5C859-7EA3-C14B-A10A-E6F75348F401}" type="datetime1">
              <a:rPr lang="en-US" smtClean="0"/>
              <a:t>5/28/18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65693-4398-2A4A-AA75-46CDD1A884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2752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F1AA0F5-3CD8-B945-8DD6-F49C9B27324D}" type="datetime1">
              <a:rPr lang="en-US" smtClean="0"/>
              <a:t>5/28/18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F6D65693-4398-2A4A-AA75-46CDD1A88473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28578572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53588F-5E41-1743-A548-095F5F7D56C4}" type="datetime1">
              <a:rPr lang="en-US" smtClean="0"/>
              <a:t>5/28/18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65693-4398-2A4A-AA75-46CDD1A884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447133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92F6B-405C-B249-B7AA-3DD10CC71E68}" type="datetime1">
              <a:rPr lang="en-US" smtClean="0"/>
              <a:t>5/28/18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65693-4398-2A4A-AA75-46CDD1A884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98093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DE0FC4-04FB-B345-94BC-7A29CF74FFD2}" type="datetime1">
              <a:rPr lang="en-US" smtClean="0"/>
              <a:t>5/28/18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65693-4398-2A4A-AA75-46CDD1A884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052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F705B4-2E40-564C-AA53-6FA82FE33838}" type="datetime1">
              <a:rPr lang="en-US" smtClean="0"/>
              <a:t>5/28/18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65693-4398-2A4A-AA75-46CDD1A884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4908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D46C4B34-2EAB-B148-8A32-A5C2C334D9D6}" type="datetime1">
              <a:rPr lang="en-US" smtClean="0"/>
              <a:t>5/28/18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F6D65693-4398-2A4A-AA75-46CDD1A88473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97370178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F8900EDE-E84C-EC43-A9F8-6BD0C20B6019}" type="datetime1">
              <a:rPr lang="en-US" smtClean="0"/>
              <a:t>5/28/18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F6D65693-4398-2A4A-AA75-46CDD1A884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4560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813DB896-770F-9A4E-A82C-B22BB0BC087A}" type="datetime1">
              <a:rPr lang="en-US" smtClean="0"/>
              <a:t>5/28/18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F6D65693-4398-2A4A-AA75-46CDD1A88473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5292001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10" r:id="rId1"/>
    <p:sldLayoutId id="2147484211" r:id="rId2"/>
    <p:sldLayoutId id="2147484212" r:id="rId3"/>
    <p:sldLayoutId id="2147484213" r:id="rId4"/>
    <p:sldLayoutId id="2147484214" r:id="rId5"/>
    <p:sldLayoutId id="2147484215" r:id="rId6"/>
    <p:sldLayoutId id="2147484216" r:id="rId7"/>
    <p:sldLayoutId id="2147484217" r:id="rId8"/>
    <p:sldLayoutId id="2147484218" r:id="rId9"/>
    <p:sldLayoutId id="2147484219" r:id="rId10"/>
    <p:sldLayoutId id="2147484220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2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3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audio" Target="../media/audio1.wav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7C07A8-2C9A-6649-9753-0CF8C434C1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8522" y="1584208"/>
            <a:ext cx="10318418" cy="4394988"/>
          </a:xfrm>
        </p:spPr>
        <p:txBody>
          <a:bodyPr/>
          <a:lstStyle/>
          <a:p>
            <a:r>
              <a:rPr lang="en-US" dirty="0"/>
              <a:t>Music App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454DA8-F82E-2E4D-9849-806DD90940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31378" y="5554134"/>
            <a:ext cx="4893678" cy="116734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IHC 2018</a:t>
            </a:r>
          </a:p>
          <a:p>
            <a:r>
              <a:rPr lang="pt-PT" dirty="0"/>
              <a:t>Cristiano Vagos 65169</a:t>
            </a:r>
            <a:endParaRPr lang="en-US" dirty="0"/>
          </a:p>
          <a:p>
            <a:r>
              <a:rPr lang="pt-PT" dirty="0"/>
              <a:t>Diogo Gaitas 73259</a:t>
            </a:r>
            <a:r>
              <a:rPr lang="en-US" dirty="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56D0F3-E8DA-3C4D-8068-0ECFDC2528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3252" y="1098388"/>
            <a:ext cx="2688958" cy="1005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0468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2">
            <a:extLst>
              <a:ext uri="{FF2B5EF4-FFF2-40B4-BE49-F238E27FC236}">
                <a16:creationId xmlns:a16="http://schemas.microsoft.com/office/drawing/2014/main" id="{5356B7AC-8991-4B6B-92E2-9EBB80DBBC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Content Placeholder 5">
            <a:extLst>
              <a:ext uri="{FF2B5EF4-FFF2-40B4-BE49-F238E27FC236}">
                <a16:creationId xmlns:a16="http://schemas.microsoft.com/office/drawing/2014/main" id="{D2B7CBEC-6BBF-3142-BE16-54FFC59969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36" y="-1"/>
            <a:ext cx="3857625" cy="6858000"/>
          </a:xfrm>
          <a:prstGeom prst="rect">
            <a:avLst/>
          </a:prstGeom>
        </p:spPr>
      </p:pic>
      <p:pic>
        <p:nvPicPr>
          <p:cNvPr id="26" name="Content Placeholder 6">
            <a:extLst>
              <a:ext uri="{FF2B5EF4-FFF2-40B4-BE49-F238E27FC236}">
                <a16:creationId xmlns:a16="http://schemas.microsoft.com/office/drawing/2014/main" id="{55F93C2A-5662-DD48-BD85-74D3308E74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8932" y="10"/>
            <a:ext cx="3857619" cy="6857989"/>
          </a:xfrm>
          <a:custGeom>
            <a:avLst/>
            <a:gdLst>
              <a:gd name="connsiteX0" fmla="*/ 0 w 3906925"/>
              <a:gd name="connsiteY0" fmla="*/ 0 h 6858000"/>
              <a:gd name="connsiteX1" fmla="*/ 3727537 w 3906925"/>
              <a:gd name="connsiteY1" fmla="*/ 0 h 6858000"/>
              <a:gd name="connsiteX2" fmla="*/ 3732300 w 3906925"/>
              <a:gd name="connsiteY2" fmla="*/ 66675 h 6858000"/>
              <a:gd name="connsiteX3" fmla="*/ 3740237 w 3906925"/>
              <a:gd name="connsiteY3" fmla="*/ 122237 h 6858000"/>
              <a:gd name="connsiteX4" fmla="*/ 3749762 w 3906925"/>
              <a:gd name="connsiteY4" fmla="*/ 174625 h 6858000"/>
              <a:gd name="connsiteX5" fmla="*/ 3765637 w 3906925"/>
              <a:gd name="connsiteY5" fmla="*/ 217487 h 6858000"/>
              <a:gd name="connsiteX6" fmla="*/ 3781512 w 3906925"/>
              <a:gd name="connsiteY6" fmla="*/ 260350 h 6858000"/>
              <a:gd name="connsiteX7" fmla="*/ 3800562 w 3906925"/>
              <a:gd name="connsiteY7" fmla="*/ 296862 h 6858000"/>
              <a:gd name="connsiteX8" fmla="*/ 3819612 w 3906925"/>
              <a:gd name="connsiteY8" fmla="*/ 334962 h 6858000"/>
              <a:gd name="connsiteX9" fmla="*/ 3837075 w 3906925"/>
              <a:gd name="connsiteY9" fmla="*/ 369887 h 6858000"/>
              <a:gd name="connsiteX10" fmla="*/ 3854537 w 3906925"/>
              <a:gd name="connsiteY10" fmla="*/ 409575 h 6858000"/>
              <a:gd name="connsiteX11" fmla="*/ 3870412 w 3906925"/>
              <a:gd name="connsiteY11" fmla="*/ 450850 h 6858000"/>
              <a:gd name="connsiteX12" fmla="*/ 3884700 w 3906925"/>
              <a:gd name="connsiteY12" fmla="*/ 496887 h 6858000"/>
              <a:gd name="connsiteX13" fmla="*/ 3895812 w 3906925"/>
              <a:gd name="connsiteY13" fmla="*/ 546100 h 6858000"/>
              <a:gd name="connsiteX14" fmla="*/ 3903750 w 3906925"/>
              <a:gd name="connsiteY14" fmla="*/ 606425 h 6858000"/>
              <a:gd name="connsiteX15" fmla="*/ 3906925 w 3906925"/>
              <a:gd name="connsiteY15" fmla="*/ 673100 h 6858000"/>
              <a:gd name="connsiteX16" fmla="*/ 3903750 w 3906925"/>
              <a:gd name="connsiteY16" fmla="*/ 744537 h 6858000"/>
              <a:gd name="connsiteX17" fmla="*/ 3895812 w 3906925"/>
              <a:gd name="connsiteY17" fmla="*/ 801687 h 6858000"/>
              <a:gd name="connsiteX18" fmla="*/ 3884700 w 3906925"/>
              <a:gd name="connsiteY18" fmla="*/ 854075 h 6858000"/>
              <a:gd name="connsiteX19" fmla="*/ 3870412 w 3906925"/>
              <a:gd name="connsiteY19" fmla="*/ 901700 h 6858000"/>
              <a:gd name="connsiteX20" fmla="*/ 3854537 w 3906925"/>
              <a:gd name="connsiteY20" fmla="*/ 942975 h 6858000"/>
              <a:gd name="connsiteX21" fmla="*/ 3835487 w 3906925"/>
              <a:gd name="connsiteY21" fmla="*/ 981075 h 6858000"/>
              <a:gd name="connsiteX22" fmla="*/ 3816437 w 3906925"/>
              <a:gd name="connsiteY22" fmla="*/ 1017587 h 6858000"/>
              <a:gd name="connsiteX23" fmla="*/ 3797387 w 3906925"/>
              <a:gd name="connsiteY23" fmla="*/ 1055687 h 6858000"/>
              <a:gd name="connsiteX24" fmla="*/ 3779925 w 3906925"/>
              <a:gd name="connsiteY24" fmla="*/ 1095375 h 6858000"/>
              <a:gd name="connsiteX25" fmla="*/ 3762462 w 3906925"/>
              <a:gd name="connsiteY25" fmla="*/ 1136650 h 6858000"/>
              <a:gd name="connsiteX26" fmla="*/ 3748175 w 3906925"/>
              <a:gd name="connsiteY26" fmla="*/ 1182687 h 6858000"/>
              <a:gd name="connsiteX27" fmla="*/ 3738650 w 3906925"/>
              <a:gd name="connsiteY27" fmla="*/ 1235075 h 6858000"/>
              <a:gd name="connsiteX28" fmla="*/ 3729125 w 3906925"/>
              <a:gd name="connsiteY28" fmla="*/ 1295400 h 6858000"/>
              <a:gd name="connsiteX29" fmla="*/ 3727537 w 3906925"/>
              <a:gd name="connsiteY29" fmla="*/ 1363662 h 6858000"/>
              <a:gd name="connsiteX30" fmla="*/ 3729125 w 3906925"/>
              <a:gd name="connsiteY30" fmla="*/ 1431925 h 6858000"/>
              <a:gd name="connsiteX31" fmla="*/ 3738650 w 3906925"/>
              <a:gd name="connsiteY31" fmla="*/ 1492250 h 6858000"/>
              <a:gd name="connsiteX32" fmla="*/ 3748175 w 3906925"/>
              <a:gd name="connsiteY32" fmla="*/ 1544637 h 6858000"/>
              <a:gd name="connsiteX33" fmla="*/ 3762462 w 3906925"/>
              <a:gd name="connsiteY33" fmla="*/ 1589087 h 6858000"/>
              <a:gd name="connsiteX34" fmla="*/ 3779925 w 3906925"/>
              <a:gd name="connsiteY34" fmla="*/ 1631950 h 6858000"/>
              <a:gd name="connsiteX35" fmla="*/ 3797387 w 3906925"/>
              <a:gd name="connsiteY35" fmla="*/ 1671637 h 6858000"/>
              <a:gd name="connsiteX36" fmla="*/ 3816437 w 3906925"/>
              <a:gd name="connsiteY36" fmla="*/ 1708150 h 6858000"/>
              <a:gd name="connsiteX37" fmla="*/ 3835487 w 3906925"/>
              <a:gd name="connsiteY37" fmla="*/ 1743075 h 6858000"/>
              <a:gd name="connsiteX38" fmla="*/ 3854537 w 3906925"/>
              <a:gd name="connsiteY38" fmla="*/ 1782762 h 6858000"/>
              <a:gd name="connsiteX39" fmla="*/ 3870412 w 3906925"/>
              <a:gd name="connsiteY39" fmla="*/ 1824037 h 6858000"/>
              <a:gd name="connsiteX40" fmla="*/ 3884700 w 3906925"/>
              <a:gd name="connsiteY40" fmla="*/ 1870075 h 6858000"/>
              <a:gd name="connsiteX41" fmla="*/ 3895812 w 3906925"/>
              <a:gd name="connsiteY41" fmla="*/ 1922462 h 6858000"/>
              <a:gd name="connsiteX42" fmla="*/ 3903750 w 3906925"/>
              <a:gd name="connsiteY42" fmla="*/ 1982787 h 6858000"/>
              <a:gd name="connsiteX43" fmla="*/ 3906925 w 3906925"/>
              <a:gd name="connsiteY43" fmla="*/ 2051050 h 6858000"/>
              <a:gd name="connsiteX44" fmla="*/ 3903750 w 3906925"/>
              <a:gd name="connsiteY44" fmla="*/ 2119312 h 6858000"/>
              <a:gd name="connsiteX45" fmla="*/ 3895812 w 3906925"/>
              <a:gd name="connsiteY45" fmla="*/ 2179637 h 6858000"/>
              <a:gd name="connsiteX46" fmla="*/ 3884700 w 3906925"/>
              <a:gd name="connsiteY46" fmla="*/ 2232025 h 6858000"/>
              <a:gd name="connsiteX47" fmla="*/ 3870412 w 3906925"/>
              <a:gd name="connsiteY47" fmla="*/ 2278062 h 6858000"/>
              <a:gd name="connsiteX48" fmla="*/ 3854537 w 3906925"/>
              <a:gd name="connsiteY48" fmla="*/ 2319337 h 6858000"/>
              <a:gd name="connsiteX49" fmla="*/ 3835487 w 3906925"/>
              <a:gd name="connsiteY49" fmla="*/ 2359025 h 6858000"/>
              <a:gd name="connsiteX50" fmla="*/ 3816437 w 3906925"/>
              <a:gd name="connsiteY50" fmla="*/ 2395537 h 6858000"/>
              <a:gd name="connsiteX51" fmla="*/ 3797387 w 3906925"/>
              <a:gd name="connsiteY51" fmla="*/ 2433637 h 6858000"/>
              <a:gd name="connsiteX52" fmla="*/ 3779925 w 3906925"/>
              <a:gd name="connsiteY52" fmla="*/ 2471737 h 6858000"/>
              <a:gd name="connsiteX53" fmla="*/ 3762462 w 3906925"/>
              <a:gd name="connsiteY53" fmla="*/ 2513012 h 6858000"/>
              <a:gd name="connsiteX54" fmla="*/ 3748175 w 3906925"/>
              <a:gd name="connsiteY54" fmla="*/ 2560637 h 6858000"/>
              <a:gd name="connsiteX55" fmla="*/ 3738650 w 3906925"/>
              <a:gd name="connsiteY55" fmla="*/ 2613025 h 6858000"/>
              <a:gd name="connsiteX56" fmla="*/ 3729125 w 3906925"/>
              <a:gd name="connsiteY56" fmla="*/ 2671762 h 6858000"/>
              <a:gd name="connsiteX57" fmla="*/ 3727537 w 3906925"/>
              <a:gd name="connsiteY57" fmla="*/ 2741612 h 6858000"/>
              <a:gd name="connsiteX58" fmla="*/ 3729125 w 3906925"/>
              <a:gd name="connsiteY58" fmla="*/ 2809875 h 6858000"/>
              <a:gd name="connsiteX59" fmla="*/ 3738650 w 3906925"/>
              <a:gd name="connsiteY59" fmla="*/ 2868612 h 6858000"/>
              <a:gd name="connsiteX60" fmla="*/ 3748175 w 3906925"/>
              <a:gd name="connsiteY60" fmla="*/ 2922587 h 6858000"/>
              <a:gd name="connsiteX61" fmla="*/ 3762462 w 3906925"/>
              <a:gd name="connsiteY61" fmla="*/ 2967037 h 6858000"/>
              <a:gd name="connsiteX62" fmla="*/ 3779925 w 3906925"/>
              <a:gd name="connsiteY62" fmla="*/ 3009900 h 6858000"/>
              <a:gd name="connsiteX63" fmla="*/ 3797387 w 3906925"/>
              <a:gd name="connsiteY63" fmla="*/ 3046412 h 6858000"/>
              <a:gd name="connsiteX64" fmla="*/ 3816437 w 3906925"/>
              <a:gd name="connsiteY64" fmla="*/ 3084512 h 6858000"/>
              <a:gd name="connsiteX65" fmla="*/ 3835487 w 3906925"/>
              <a:gd name="connsiteY65" fmla="*/ 3121025 h 6858000"/>
              <a:gd name="connsiteX66" fmla="*/ 3854537 w 3906925"/>
              <a:gd name="connsiteY66" fmla="*/ 3160712 h 6858000"/>
              <a:gd name="connsiteX67" fmla="*/ 3870412 w 3906925"/>
              <a:gd name="connsiteY67" fmla="*/ 3201987 h 6858000"/>
              <a:gd name="connsiteX68" fmla="*/ 3884700 w 3906925"/>
              <a:gd name="connsiteY68" fmla="*/ 3248025 h 6858000"/>
              <a:gd name="connsiteX69" fmla="*/ 3895812 w 3906925"/>
              <a:gd name="connsiteY69" fmla="*/ 3300412 h 6858000"/>
              <a:gd name="connsiteX70" fmla="*/ 3903750 w 3906925"/>
              <a:gd name="connsiteY70" fmla="*/ 3360737 h 6858000"/>
              <a:gd name="connsiteX71" fmla="*/ 3906925 w 3906925"/>
              <a:gd name="connsiteY71" fmla="*/ 3427412 h 6858000"/>
              <a:gd name="connsiteX72" fmla="*/ 3903750 w 3906925"/>
              <a:gd name="connsiteY72" fmla="*/ 3497262 h 6858000"/>
              <a:gd name="connsiteX73" fmla="*/ 3895812 w 3906925"/>
              <a:gd name="connsiteY73" fmla="*/ 3557587 h 6858000"/>
              <a:gd name="connsiteX74" fmla="*/ 3884700 w 3906925"/>
              <a:gd name="connsiteY74" fmla="*/ 3609975 h 6858000"/>
              <a:gd name="connsiteX75" fmla="*/ 3870412 w 3906925"/>
              <a:gd name="connsiteY75" fmla="*/ 3656012 h 6858000"/>
              <a:gd name="connsiteX76" fmla="*/ 3854537 w 3906925"/>
              <a:gd name="connsiteY76" fmla="*/ 3697287 h 6858000"/>
              <a:gd name="connsiteX77" fmla="*/ 3835487 w 3906925"/>
              <a:gd name="connsiteY77" fmla="*/ 3736975 h 6858000"/>
              <a:gd name="connsiteX78" fmla="*/ 3797387 w 3906925"/>
              <a:gd name="connsiteY78" fmla="*/ 3811587 h 6858000"/>
              <a:gd name="connsiteX79" fmla="*/ 3779925 w 3906925"/>
              <a:gd name="connsiteY79" fmla="*/ 3848100 h 6858000"/>
              <a:gd name="connsiteX80" fmla="*/ 3762462 w 3906925"/>
              <a:gd name="connsiteY80" fmla="*/ 3890962 h 6858000"/>
              <a:gd name="connsiteX81" fmla="*/ 3748175 w 3906925"/>
              <a:gd name="connsiteY81" fmla="*/ 3935412 h 6858000"/>
              <a:gd name="connsiteX82" fmla="*/ 3738650 w 3906925"/>
              <a:gd name="connsiteY82" fmla="*/ 3987800 h 6858000"/>
              <a:gd name="connsiteX83" fmla="*/ 3729125 w 3906925"/>
              <a:gd name="connsiteY83" fmla="*/ 4048125 h 6858000"/>
              <a:gd name="connsiteX84" fmla="*/ 3727537 w 3906925"/>
              <a:gd name="connsiteY84" fmla="*/ 4116387 h 6858000"/>
              <a:gd name="connsiteX85" fmla="*/ 3729125 w 3906925"/>
              <a:gd name="connsiteY85" fmla="*/ 4186237 h 6858000"/>
              <a:gd name="connsiteX86" fmla="*/ 3738650 w 3906925"/>
              <a:gd name="connsiteY86" fmla="*/ 4244975 h 6858000"/>
              <a:gd name="connsiteX87" fmla="*/ 3748175 w 3906925"/>
              <a:gd name="connsiteY87" fmla="*/ 4297362 h 6858000"/>
              <a:gd name="connsiteX88" fmla="*/ 3762462 w 3906925"/>
              <a:gd name="connsiteY88" fmla="*/ 4343400 h 6858000"/>
              <a:gd name="connsiteX89" fmla="*/ 3779925 w 3906925"/>
              <a:gd name="connsiteY89" fmla="*/ 4386262 h 6858000"/>
              <a:gd name="connsiteX90" fmla="*/ 3797387 w 3906925"/>
              <a:gd name="connsiteY90" fmla="*/ 4424362 h 6858000"/>
              <a:gd name="connsiteX91" fmla="*/ 3835487 w 3906925"/>
              <a:gd name="connsiteY91" fmla="*/ 4498975 h 6858000"/>
              <a:gd name="connsiteX92" fmla="*/ 3854537 w 3906925"/>
              <a:gd name="connsiteY92" fmla="*/ 4537075 h 6858000"/>
              <a:gd name="connsiteX93" fmla="*/ 3870412 w 3906925"/>
              <a:gd name="connsiteY93" fmla="*/ 4579937 h 6858000"/>
              <a:gd name="connsiteX94" fmla="*/ 3884700 w 3906925"/>
              <a:gd name="connsiteY94" fmla="*/ 4625975 h 6858000"/>
              <a:gd name="connsiteX95" fmla="*/ 3895812 w 3906925"/>
              <a:gd name="connsiteY95" fmla="*/ 4678362 h 6858000"/>
              <a:gd name="connsiteX96" fmla="*/ 3903750 w 3906925"/>
              <a:gd name="connsiteY96" fmla="*/ 4738687 h 6858000"/>
              <a:gd name="connsiteX97" fmla="*/ 3906925 w 3906925"/>
              <a:gd name="connsiteY97" fmla="*/ 4806950 h 6858000"/>
              <a:gd name="connsiteX98" fmla="*/ 3903750 w 3906925"/>
              <a:gd name="connsiteY98" fmla="*/ 4875212 h 6858000"/>
              <a:gd name="connsiteX99" fmla="*/ 3895812 w 3906925"/>
              <a:gd name="connsiteY99" fmla="*/ 4935537 h 6858000"/>
              <a:gd name="connsiteX100" fmla="*/ 3884700 w 3906925"/>
              <a:gd name="connsiteY100" fmla="*/ 4987925 h 6858000"/>
              <a:gd name="connsiteX101" fmla="*/ 3870412 w 3906925"/>
              <a:gd name="connsiteY101" fmla="*/ 5033962 h 6858000"/>
              <a:gd name="connsiteX102" fmla="*/ 3854537 w 3906925"/>
              <a:gd name="connsiteY102" fmla="*/ 5075237 h 6858000"/>
              <a:gd name="connsiteX103" fmla="*/ 3835487 w 3906925"/>
              <a:gd name="connsiteY103" fmla="*/ 5114925 h 6858000"/>
              <a:gd name="connsiteX104" fmla="*/ 3816437 w 3906925"/>
              <a:gd name="connsiteY104" fmla="*/ 5149850 h 6858000"/>
              <a:gd name="connsiteX105" fmla="*/ 3797387 w 3906925"/>
              <a:gd name="connsiteY105" fmla="*/ 5186362 h 6858000"/>
              <a:gd name="connsiteX106" fmla="*/ 3779925 w 3906925"/>
              <a:gd name="connsiteY106" fmla="*/ 5226050 h 6858000"/>
              <a:gd name="connsiteX107" fmla="*/ 3762462 w 3906925"/>
              <a:gd name="connsiteY107" fmla="*/ 5268912 h 6858000"/>
              <a:gd name="connsiteX108" fmla="*/ 3748175 w 3906925"/>
              <a:gd name="connsiteY108" fmla="*/ 5313362 h 6858000"/>
              <a:gd name="connsiteX109" fmla="*/ 3738650 w 3906925"/>
              <a:gd name="connsiteY109" fmla="*/ 5365750 h 6858000"/>
              <a:gd name="connsiteX110" fmla="*/ 3729125 w 3906925"/>
              <a:gd name="connsiteY110" fmla="*/ 5426075 h 6858000"/>
              <a:gd name="connsiteX111" fmla="*/ 3727537 w 3906925"/>
              <a:gd name="connsiteY111" fmla="*/ 5494337 h 6858000"/>
              <a:gd name="connsiteX112" fmla="*/ 3729125 w 3906925"/>
              <a:gd name="connsiteY112" fmla="*/ 5562600 h 6858000"/>
              <a:gd name="connsiteX113" fmla="*/ 3738650 w 3906925"/>
              <a:gd name="connsiteY113" fmla="*/ 5622925 h 6858000"/>
              <a:gd name="connsiteX114" fmla="*/ 3748175 w 3906925"/>
              <a:gd name="connsiteY114" fmla="*/ 5675312 h 6858000"/>
              <a:gd name="connsiteX115" fmla="*/ 3762462 w 3906925"/>
              <a:gd name="connsiteY115" fmla="*/ 5721350 h 6858000"/>
              <a:gd name="connsiteX116" fmla="*/ 3779925 w 3906925"/>
              <a:gd name="connsiteY116" fmla="*/ 5762625 h 6858000"/>
              <a:gd name="connsiteX117" fmla="*/ 3797387 w 3906925"/>
              <a:gd name="connsiteY117" fmla="*/ 5802312 h 6858000"/>
              <a:gd name="connsiteX118" fmla="*/ 3816437 w 3906925"/>
              <a:gd name="connsiteY118" fmla="*/ 5840412 h 6858000"/>
              <a:gd name="connsiteX119" fmla="*/ 3835487 w 3906925"/>
              <a:gd name="connsiteY119" fmla="*/ 5876925 h 6858000"/>
              <a:gd name="connsiteX120" fmla="*/ 3854537 w 3906925"/>
              <a:gd name="connsiteY120" fmla="*/ 5915025 h 6858000"/>
              <a:gd name="connsiteX121" fmla="*/ 3870412 w 3906925"/>
              <a:gd name="connsiteY121" fmla="*/ 5956300 h 6858000"/>
              <a:gd name="connsiteX122" fmla="*/ 3884700 w 3906925"/>
              <a:gd name="connsiteY122" fmla="*/ 6003925 h 6858000"/>
              <a:gd name="connsiteX123" fmla="*/ 3895812 w 3906925"/>
              <a:gd name="connsiteY123" fmla="*/ 6056312 h 6858000"/>
              <a:gd name="connsiteX124" fmla="*/ 3903750 w 3906925"/>
              <a:gd name="connsiteY124" fmla="*/ 6113462 h 6858000"/>
              <a:gd name="connsiteX125" fmla="*/ 3906925 w 3906925"/>
              <a:gd name="connsiteY125" fmla="*/ 6183312 h 6858000"/>
              <a:gd name="connsiteX126" fmla="*/ 3903750 w 3906925"/>
              <a:gd name="connsiteY126" fmla="*/ 6251575 h 6858000"/>
              <a:gd name="connsiteX127" fmla="*/ 3895812 w 3906925"/>
              <a:gd name="connsiteY127" fmla="*/ 6311900 h 6858000"/>
              <a:gd name="connsiteX128" fmla="*/ 3884700 w 3906925"/>
              <a:gd name="connsiteY128" fmla="*/ 6361112 h 6858000"/>
              <a:gd name="connsiteX129" fmla="*/ 3870412 w 3906925"/>
              <a:gd name="connsiteY129" fmla="*/ 6407150 h 6858000"/>
              <a:gd name="connsiteX130" fmla="*/ 3854537 w 3906925"/>
              <a:gd name="connsiteY130" fmla="*/ 6448425 h 6858000"/>
              <a:gd name="connsiteX131" fmla="*/ 3837075 w 3906925"/>
              <a:gd name="connsiteY131" fmla="*/ 6488112 h 6858000"/>
              <a:gd name="connsiteX132" fmla="*/ 3819612 w 3906925"/>
              <a:gd name="connsiteY132" fmla="*/ 6523037 h 6858000"/>
              <a:gd name="connsiteX133" fmla="*/ 3800562 w 3906925"/>
              <a:gd name="connsiteY133" fmla="*/ 6561137 h 6858000"/>
              <a:gd name="connsiteX134" fmla="*/ 3781512 w 3906925"/>
              <a:gd name="connsiteY134" fmla="*/ 6597650 h 6858000"/>
              <a:gd name="connsiteX135" fmla="*/ 3765637 w 3906925"/>
              <a:gd name="connsiteY135" fmla="*/ 6640512 h 6858000"/>
              <a:gd name="connsiteX136" fmla="*/ 3749762 w 3906925"/>
              <a:gd name="connsiteY136" fmla="*/ 6683375 h 6858000"/>
              <a:gd name="connsiteX137" fmla="*/ 3740237 w 3906925"/>
              <a:gd name="connsiteY137" fmla="*/ 6735762 h 6858000"/>
              <a:gd name="connsiteX138" fmla="*/ 3732300 w 3906925"/>
              <a:gd name="connsiteY138" fmla="*/ 6791325 h 6858000"/>
              <a:gd name="connsiteX139" fmla="*/ 3727537 w 3906925"/>
              <a:gd name="connsiteY139" fmla="*/ 6858000 h 6858000"/>
              <a:gd name="connsiteX140" fmla="*/ 0 w 3906925"/>
              <a:gd name="connsiteY14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3906925" h="6858000">
                <a:moveTo>
                  <a:pt x="0" y="0"/>
                </a:moveTo>
                <a:lnTo>
                  <a:pt x="3727537" y="0"/>
                </a:lnTo>
                <a:lnTo>
                  <a:pt x="3732300" y="66675"/>
                </a:lnTo>
                <a:lnTo>
                  <a:pt x="3740237" y="122237"/>
                </a:lnTo>
                <a:lnTo>
                  <a:pt x="3749762" y="174625"/>
                </a:lnTo>
                <a:lnTo>
                  <a:pt x="3765637" y="217487"/>
                </a:lnTo>
                <a:lnTo>
                  <a:pt x="3781512" y="260350"/>
                </a:lnTo>
                <a:lnTo>
                  <a:pt x="3800562" y="296862"/>
                </a:lnTo>
                <a:lnTo>
                  <a:pt x="3819612" y="334962"/>
                </a:lnTo>
                <a:lnTo>
                  <a:pt x="3837075" y="369887"/>
                </a:lnTo>
                <a:lnTo>
                  <a:pt x="3854537" y="409575"/>
                </a:lnTo>
                <a:lnTo>
                  <a:pt x="3870412" y="450850"/>
                </a:lnTo>
                <a:lnTo>
                  <a:pt x="3884700" y="496887"/>
                </a:lnTo>
                <a:lnTo>
                  <a:pt x="3895812" y="546100"/>
                </a:lnTo>
                <a:lnTo>
                  <a:pt x="3903750" y="606425"/>
                </a:lnTo>
                <a:lnTo>
                  <a:pt x="3906925" y="673100"/>
                </a:lnTo>
                <a:lnTo>
                  <a:pt x="3903750" y="744537"/>
                </a:lnTo>
                <a:lnTo>
                  <a:pt x="3895812" y="801687"/>
                </a:lnTo>
                <a:lnTo>
                  <a:pt x="3884700" y="854075"/>
                </a:lnTo>
                <a:lnTo>
                  <a:pt x="3870412" y="901700"/>
                </a:lnTo>
                <a:lnTo>
                  <a:pt x="3854537" y="942975"/>
                </a:lnTo>
                <a:lnTo>
                  <a:pt x="3835487" y="981075"/>
                </a:lnTo>
                <a:lnTo>
                  <a:pt x="3816437" y="1017587"/>
                </a:lnTo>
                <a:lnTo>
                  <a:pt x="3797387" y="1055687"/>
                </a:lnTo>
                <a:lnTo>
                  <a:pt x="3779925" y="1095375"/>
                </a:lnTo>
                <a:lnTo>
                  <a:pt x="3762462" y="1136650"/>
                </a:lnTo>
                <a:lnTo>
                  <a:pt x="3748175" y="1182687"/>
                </a:lnTo>
                <a:lnTo>
                  <a:pt x="3738650" y="1235075"/>
                </a:lnTo>
                <a:lnTo>
                  <a:pt x="3729125" y="1295400"/>
                </a:lnTo>
                <a:lnTo>
                  <a:pt x="3727537" y="1363662"/>
                </a:lnTo>
                <a:lnTo>
                  <a:pt x="3729125" y="1431925"/>
                </a:lnTo>
                <a:lnTo>
                  <a:pt x="3738650" y="1492250"/>
                </a:lnTo>
                <a:lnTo>
                  <a:pt x="3748175" y="1544637"/>
                </a:lnTo>
                <a:lnTo>
                  <a:pt x="3762462" y="1589087"/>
                </a:lnTo>
                <a:lnTo>
                  <a:pt x="3779925" y="1631950"/>
                </a:lnTo>
                <a:lnTo>
                  <a:pt x="3797387" y="1671637"/>
                </a:lnTo>
                <a:lnTo>
                  <a:pt x="3816437" y="1708150"/>
                </a:lnTo>
                <a:lnTo>
                  <a:pt x="3835487" y="1743075"/>
                </a:lnTo>
                <a:lnTo>
                  <a:pt x="3854537" y="1782762"/>
                </a:lnTo>
                <a:lnTo>
                  <a:pt x="3870412" y="1824037"/>
                </a:lnTo>
                <a:lnTo>
                  <a:pt x="3884700" y="1870075"/>
                </a:lnTo>
                <a:lnTo>
                  <a:pt x="3895812" y="1922462"/>
                </a:lnTo>
                <a:lnTo>
                  <a:pt x="3903750" y="1982787"/>
                </a:lnTo>
                <a:lnTo>
                  <a:pt x="3906925" y="2051050"/>
                </a:lnTo>
                <a:lnTo>
                  <a:pt x="3903750" y="2119312"/>
                </a:lnTo>
                <a:lnTo>
                  <a:pt x="3895812" y="2179637"/>
                </a:lnTo>
                <a:lnTo>
                  <a:pt x="3884700" y="2232025"/>
                </a:lnTo>
                <a:lnTo>
                  <a:pt x="3870412" y="2278062"/>
                </a:lnTo>
                <a:lnTo>
                  <a:pt x="3854537" y="2319337"/>
                </a:lnTo>
                <a:lnTo>
                  <a:pt x="3835487" y="2359025"/>
                </a:lnTo>
                <a:lnTo>
                  <a:pt x="3816437" y="2395537"/>
                </a:lnTo>
                <a:lnTo>
                  <a:pt x="3797387" y="2433637"/>
                </a:lnTo>
                <a:lnTo>
                  <a:pt x="3779925" y="2471737"/>
                </a:lnTo>
                <a:lnTo>
                  <a:pt x="3762462" y="2513012"/>
                </a:lnTo>
                <a:lnTo>
                  <a:pt x="3748175" y="2560637"/>
                </a:lnTo>
                <a:lnTo>
                  <a:pt x="3738650" y="2613025"/>
                </a:lnTo>
                <a:lnTo>
                  <a:pt x="3729125" y="2671762"/>
                </a:lnTo>
                <a:lnTo>
                  <a:pt x="3727537" y="2741612"/>
                </a:lnTo>
                <a:lnTo>
                  <a:pt x="3729125" y="2809875"/>
                </a:lnTo>
                <a:lnTo>
                  <a:pt x="3738650" y="2868612"/>
                </a:lnTo>
                <a:lnTo>
                  <a:pt x="3748175" y="2922587"/>
                </a:lnTo>
                <a:lnTo>
                  <a:pt x="3762462" y="2967037"/>
                </a:lnTo>
                <a:lnTo>
                  <a:pt x="3779925" y="3009900"/>
                </a:lnTo>
                <a:lnTo>
                  <a:pt x="3797387" y="3046412"/>
                </a:lnTo>
                <a:lnTo>
                  <a:pt x="3816437" y="3084512"/>
                </a:lnTo>
                <a:lnTo>
                  <a:pt x="3835487" y="3121025"/>
                </a:lnTo>
                <a:lnTo>
                  <a:pt x="3854537" y="3160712"/>
                </a:lnTo>
                <a:lnTo>
                  <a:pt x="3870412" y="3201987"/>
                </a:lnTo>
                <a:lnTo>
                  <a:pt x="3884700" y="3248025"/>
                </a:lnTo>
                <a:lnTo>
                  <a:pt x="3895812" y="3300412"/>
                </a:lnTo>
                <a:lnTo>
                  <a:pt x="3903750" y="3360737"/>
                </a:lnTo>
                <a:lnTo>
                  <a:pt x="3906925" y="3427412"/>
                </a:lnTo>
                <a:lnTo>
                  <a:pt x="3903750" y="3497262"/>
                </a:lnTo>
                <a:lnTo>
                  <a:pt x="3895812" y="3557587"/>
                </a:lnTo>
                <a:lnTo>
                  <a:pt x="3884700" y="3609975"/>
                </a:lnTo>
                <a:lnTo>
                  <a:pt x="3870412" y="3656012"/>
                </a:lnTo>
                <a:lnTo>
                  <a:pt x="3854537" y="3697287"/>
                </a:lnTo>
                <a:lnTo>
                  <a:pt x="3835487" y="3736975"/>
                </a:lnTo>
                <a:lnTo>
                  <a:pt x="3797387" y="3811587"/>
                </a:lnTo>
                <a:lnTo>
                  <a:pt x="3779925" y="3848100"/>
                </a:lnTo>
                <a:lnTo>
                  <a:pt x="3762462" y="3890962"/>
                </a:lnTo>
                <a:lnTo>
                  <a:pt x="3748175" y="3935412"/>
                </a:lnTo>
                <a:lnTo>
                  <a:pt x="3738650" y="3987800"/>
                </a:lnTo>
                <a:lnTo>
                  <a:pt x="3729125" y="4048125"/>
                </a:lnTo>
                <a:lnTo>
                  <a:pt x="3727537" y="4116387"/>
                </a:lnTo>
                <a:lnTo>
                  <a:pt x="3729125" y="4186237"/>
                </a:lnTo>
                <a:lnTo>
                  <a:pt x="3738650" y="4244975"/>
                </a:lnTo>
                <a:lnTo>
                  <a:pt x="3748175" y="4297362"/>
                </a:lnTo>
                <a:lnTo>
                  <a:pt x="3762462" y="4343400"/>
                </a:lnTo>
                <a:lnTo>
                  <a:pt x="3779925" y="4386262"/>
                </a:lnTo>
                <a:lnTo>
                  <a:pt x="3797387" y="4424362"/>
                </a:lnTo>
                <a:lnTo>
                  <a:pt x="3835487" y="4498975"/>
                </a:lnTo>
                <a:lnTo>
                  <a:pt x="3854537" y="4537075"/>
                </a:lnTo>
                <a:lnTo>
                  <a:pt x="3870412" y="4579937"/>
                </a:lnTo>
                <a:lnTo>
                  <a:pt x="3884700" y="4625975"/>
                </a:lnTo>
                <a:lnTo>
                  <a:pt x="3895812" y="4678362"/>
                </a:lnTo>
                <a:lnTo>
                  <a:pt x="3903750" y="4738687"/>
                </a:lnTo>
                <a:lnTo>
                  <a:pt x="3906925" y="4806950"/>
                </a:lnTo>
                <a:lnTo>
                  <a:pt x="3903750" y="4875212"/>
                </a:lnTo>
                <a:lnTo>
                  <a:pt x="3895812" y="4935537"/>
                </a:lnTo>
                <a:lnTo>
                  <a:pt x="3884700" y="4987925"/>
                </a:lnTo>
                <a:lnTo>
                  <a:pt x="3870412" y="5033962"/>
                </a:lnTo>
                <a:lnTo>
                  <a:pt x="3854537" y="5075237"/>
                </a:lnTo>
                <a:lnTo>
                  <a:pt x="3835487" y="5114925"/>
                </a:lnTo>
                <a:lnTo>
                  <a:pt x="3816437" y="5149850"/>
                </a:lnTo>
                <a:lnTo>
                  <a:pt x="3797387" y="5186362"/>
                </a:lnTo>
                <a:lnTo>
                  <a:pt x="3779925" y="5226050"/>
                </a:lnTo>
                <a:lnTo>
                  <a:pt x="3762462" y="5268912"/>
                </a:lnTo>
                <a:lnTo>
                  <a:pt x="3748175" y="5313362"/>
                </a:lnTo>
                <a:lnTo>
                  <a:pt x="3738650" y="5365750"/>
                </a:lnTo>
                <a:lnTo>
                  <a:pt x="3729125" y="5426075"/>
                </a:lnTo>
                <a:lnTo>
                  <a:pt x="3727537" y="5494337"/>
                </a:lnTo>
                <a:lnTo>
                  <a:pt x="3729125" y="5562600"/>
                </a:lnTo>
                <a:lnTo>
                  <a:pt x="3738650" y="5622925"/>
                </a:lnTo>
                <a:lnTo>
                  <a:pt x="3748175" y="5675312"/>
                </a:lnTo>
                <a:lnTo>
                  <a:pt x="3762462" y="5721350"/>
                </a:lnTo>
                <a:lnTo>
                  <a:pt x="3779925" y="5762625"/>
                </a:lnTo>
                <a:lnTo>
                  <a:pt x="3797387" y="5802312"/>
                </a:lnTo>
                <a:lnTo>
                  <a:pt x="3816437" y="5840412"/>
                </a:lnTo>
                <a:lnTo>
                  <a:pt x="3835487" y="5876925"/>
                </a:lnTo>
                <a:lnTo>
                  <a:pt x="3854537" y="5915025"/>
                </a:lnTo>
                <a:lnTo>
                  <a:pt x="3870412" y="5956300"/>
                </a:lnTo>
                <a:lnTo>
                  <a:pt x="3884700" y="6003925"/>
                </a:lnTo>
                <a:lnTo>
                  <a:pt x="3895812" y="6056312"/>
                </a:lnTo>
                <a:lnTo>
                  <a:pt x="3903750" y="6113462"/>
                </a:lnTo>
                <a:lnTo>
                  <a:pt x="3906925" y="6183312"/>
                </a:lnTo>
                <a:lnTo>
                  <a:pt x="3903750" y="6251575"/>
                </a:lnTo>
                <a:lnTo>
                  <a:pt x="3895812" y="6311900"/>
                </a:lnTo>
                <a:lnTo>
                  <a:pt x="3884700" y="6361112"/>
                </a:lnTo>
                <a:lnTo>
                  <a:pt x="3870412" y="6407150"/>
                </a:lnTo>
                <a:lnTo>
                  <a:pt x="3854537" y="6448425"/>
                </a:lnTo>
                <a:lnTo>
                  <a:pt x="3837075" y="6488112"/>
                </a:lnTo>
                <a:lnTo>
                  <a:pt x="3819612" y="6523037"/>
                </a:lnTo>
                <a:lnTo>
                  <a:pt x="3800562" y="6561137"/>
                </a:lnTo>
                <a:lnTo>
                  <a:pt x="3781512" y="6597650"/>
                </a:lnTo>
                <a:lnTo>
                  <a:pt x="3765637" y="6640512"/>
                </a:lnTo>
                <a:lnTo>
                  <a:pt x="3749762" y="6683375"/>
                </a:lnTo>
                <a:lnTo>
                  <a:pt x="3740237" y="6735762"/>
                </a:lnTo>
                <a:lnTo>
                  <a:pt x="3732300" y="6791325"/>
                </a:lnTo>
                <a:lnTo>
                  <a:pt x="3727537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 useBgFill="1">
        <p:nvSpPr>
          <p:cNvPr id="40" name="Freeform: Shape 34">
            <a:extLst>
              <a:ext uri="{FF2B5EF4-FFF2-40B4-BE49-F238E27FC236}">
                <a16:creationId xmlns:a16="http://schemas.microsoft.com/office/drawing/2014/main" id="{F7CC7D8E-EFA5-4077-A4F3-6CA7CE1245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04502" y="0"/>
            <a:ext cx="4287499" cy="6858000"/>
          </a:xfrm>
          <a:custGeom>
            <a:avLst/>
            <a:gdLst>
              <a:gd name="connsiteX0" fmla="*/ 0 w 4287499"/>
              <a:gd name="connsiteY0" fmla="*/ 0 h 6858000"/>
              <a:gd name="connsiteX1" fmla="*/ 4287499 w 4287499"/>
              <a:gd name="connsiteY1" fmla="*/ 0 h 6858000"/>
              <a:gd name="connsiteX2" fmla="*/ 4287499 w 4287499"/>
              <a:gd name="connsiteY2" fmla="*/ 6858000 h 6858000"/>
              <a:gd name="connsiteX3" fmla="*/ 0 w 4287499"/>
              <a:gd name="connsiteY3" fmla="*/ 6858000 h 6858000"/>
              <a:gd name="connsiteX4" fmla="*/ 4763 w 4287499"/>
              <a:gd name="connsiteY4" fmla="*/ 6791325 h 6858000"/>
              <a:gd name="connsiteX5" fmla="*/ 12700 w 4287499"/>
              <a:gd name="connsiteY5" fmla="*/ 6735762 h 6858000"/>
              <a:gd name="connsiteX6" fmla="*/ 22225 w 4287499"/>
              <a:gd name="connsiteY6" fmla="*/ 6683375 h 6858000"/>
              <a:gd name="connsiteX7" fmla="*/ 38100 w 4287499"/>
              <a:gd name="connsiteY7" fmla="*/ 6640512 h 6858000"/>
              <a:gd name="connsiteX8" fmla="*/ 53975 w 4287499"/>
              <a:gd name="connsiteY8" fmla="*/ 6597650 h 6858000"/>
              <a:gd name="connsiteX9" fmla="*/ 73025 w 4287499"/>
              <a:gd name="connsiteY9" fmla="*/ 6561137 h 6858000"/>
              <a:gd name="connsiteX10" fmla="*/ 92075 w 4287499"/>
              <a:gd name="connsiteY10" fmla="*/ 6523037 h 6858000"/>
              <a:gd name="connsiteX11" fmla="*/ 109538 w 4287499"/>
              <a:gd name="connsiteY11" fmla="*/ 6488112 h 6858000"/>
              <a:gd name="connsiteX12" fmla="*/ 127000 w 4287499"/>
              <a:gd name="connsiteY12" fmla="*/ 6448425 h 6858000"/>
              <a:gd name="connsiteX13" fmla="*/ 142875 w 4287499"/>
              <a:gd name="connsiteY13" fmla="*/ 6407150 h 6858000"/>
              <a:gd name="connsiteX14" fmla="*/ 157163 w 4287499"/>
              <a:gd name="connsiteY14" fmla="*/ 6361112 h 6858000"/>
              <a:gd name="connsiteX15" fmla="*/ 168275 w 4287499"/>
              <a:gd name="connsiteY15" fmla="*/ 6311900 h 6858000"/>
              <a:gd name="connsiteX16" fmla="*/ 176213 w 4287499"/>
              <a:gd name="connsiteY16" fmla="*/ 6251575 h 6858000"/>
              <a:gd name="connsiteX17" fmla="*/ 179388 w 4287499"/>
              <a:gd name="connsiteY17" fmla="*/ 6183312 h 6858000"/>
              <a:gd name="connsiteX18" fmla="*/ 176213 w 4287499"/>
              <a:gd name="connsiteY18" fmla="*/ 6113462 h 6858000"/>
              <a:gd name="connsiteX19" fmla="*/ 168275 w 4287499"/>
              <a:gd name="connsiteY19" fmla="*/ 6056312 h 6858000"/>
              <a:gd name="connsiteX20" fmla="*/ 157163 w 4287499"/>
              <a:gd name="connsiteY20" fmla="*/ 6003925 h 6858000"/>
              <a:gd name="connsiteX21" fmla="*/ 142875 w 4287499"/>
              <a:gd name="connsiteY21" fmla="*/ 5956300 h 6858000"/>
              <a:gd name="connsiteX22" fmla="*/ 127000 w 4287499"/>
              <a:gd name="connsiteY22" fmla="*/ 5915025 h 6858000"/>
              <a:gd name="connsiteX23" fmla="*/ 107950 w 4287499"/>
              <a:gd name="connsiteY23" fmla="*/ 5876925 h 6858000"/>
              <a:gd name="connsiteX24" fmla="*/ 88900 w 4287499"/>
              <a:gd name="connsiteY24" fmla="*/ 5840412 h 6858000"/>
              <a:gd name="connsiteX25" fmla="*/ 69850 w 4287499"/>
              <a:gd name="connsiteY25" fmla="*/ 5802312 h 6858000"/>
              <a:gd name="connsiteX26" fmla="*/ 52388 w 4287499"/>
              <a:gd name="connsiteY26" fmla="*/ 5762625 h 6858000"/>
              <a:gd name="connsiteX27" fmla="*/ 34925 w 4287499"/>
              <a:gd name="connsiteY27" fmla="*/ 5721350 h 6858000"/>
              <a:gd name="connsiteX28" fmla="*/ 20638 w 4287499"/>
              <a:gd name="connsiteY28" fmla="*/ 5675312 h 6858000"/>
              <a:gd name="connsiteX29" fmla="*/ 11113 w 4287499"/>
              <a:gd name="connsiteY29" fmla="*/ 5622925 h 6858000"/>
              <a:gd name="connsiteX30" fmla="*/ 1588 w 4287499"/>
              <a:gd name="connsiteY30" fmla="*/ 5562600 h 6858000"/>
              <a:gd name="connsiteX31" fmla="*/ 0 w 4287499"/>
              <a:gd name="connsiteY31" fmla="*/ 5494337 h 6858000"/>
              <a:gd name="connsiteX32" fmla="*/ 1588 w 4287499"/>
              <a:gd name="connsiteY32" fmla="*/ 5426075 h 6858000"/>
              <a:gd name="connsiteX33" fmla="*/ 11113 w 4287499"/>
              <a:gd name="connsiteY33" fmla="*/ 5365750 h 6858000"/>
              <a:gd name="connsiteX34" fmla="*/ 20638 w 4287499"/>
              <a:gd name="connsiteY34" fmla="*/ 5313362 h 6858000"/>
              <a:gd name="connsiteX35" fmla="*/ 34925 w 4287499"/>
              <a:gd name="connsiteY35" fmla="*/ 5268912 h 6858000"/>
              <a:gd name="connsiteX36" fmla="*/ 52388 w 4287499"/>
              <a:gd name="connsiteY36" fmla="*/ 5226050 h 6858000"/>
              <a:gd name="connsiteX37" fmla="*/ 69850 w 4287499"/>
              <a:gd name="connsiteY37" fmla="*/ 5186362 h 6858000"/>
              <a:gd name="connsiteX38" fmla="*/ 88900 w 4287499"/>
              <a:gd name="connsiteY38" fmla="*/ 5149850 h 6858000"/>
              <a:gd name="connsiteX39" fmla="*/ 107950 w 4287499"/>
              <a:gd name="connsiteY39" fmla="*/ 5114925 h 6858000"/>
              <a:gd name="connsiteX40" fmla="*/ 127000 w 4287499"/>
              <a:gd name="connsiteY40" fmla="*/ 5075237 h 6858000"/>
              <a:gd name="connsiteX41" fmla="*/ 142875 w 4287499"/>
              <a:gd name="connsiteY41" fmla="*/ 5033962 h 6858000"/>
              <a:gd name="connsiteX42" fmla="*/ 157163 w 4287499"/>
              <a:gd name="connsiteY42" fmla="*/ 4987925 h 6858000"/>
              <a:gd name="connsiteX43" fmla="*/ 168275 w 4287499"/>
              <a:gd name="connsiteY43" fmla="*/ 4935537 h 6858000"/>
              <a:gd name="connsiteX44" fmla="*/ 176213 w 4287499"/>
              <a:gd name="connsiteY44" fmla="*/ 4875212 h 6858000"/>
              <a:gd name="connsiteX45" fmla="*/ 179388 w 4287499"/>
              <a:gd name="connsiteY45" fmla="*/ 4806950 h 6858000"/>
              <a:gd name="connsiteX46" fmla="*/ 176213 w 4287499"/>
              <a:gd name="connsiteY46" fmla="*/ 4738687 h 6858000"/>
              <a:gd name="connsiteX47" fmla="*/ 168275 w 4287499"/>
              <a:gd name="connsiteY47" fmla="*/ 4678362 h 6858000"/>
              <a:gd name="connsiteX48" fmla="*/ 157163 w 4287499"/>
              <a:gd name="connsiteY48" fmla="*/ 4625975 h 6858000"/>
              <a:gd name="connsiteX49" fmla="*/ 142875 w 4287499"/>
              <a:gd name="connsiteY49" fmla="*/ 4579937 h 6858000"/>
              <a:gd name="connsiteX50" fmla="*/ 127000 w 4287499"/>
              <a:gd name="connsiteY50" fmla="*/ 4537075 h 6858000"/>
              <a:gd name="connsiteX51" fmla="*/ 107950 w 4287499"/>
              <a:gd name="connsiteY51" fmla="*/ 4498975 h 6858000"/>
              <a:gd name="connsiteX52" fmla="*/ 69850 w 4287499"/>
              <a:gd name="connsiteY52" fmla="*/ 4424362 h 6858000"/>
              <a:gd name="connsiteX53" fmla="*/ 52388 w 4287499"/>
              <a:gd name="connsiteY53" fmla="*/ 4386262 h 6858000"/>
              <a:gd name="connsiteX54" fmla="*/ 34925 w 4287499"/>
              <a:gd name="connsiteY54" fmla="*/ 4343400 h 6858000"/>
              <a:gd name="connsiteX55" fmla="*/ 20638 w 4287499"/>
              <a:gd name="connsiteY55" fmla="*/ 4297362 h 6858000"/>
              <a:gd name="connsiteX56" fmla="*/ 11113 w 4287499"/>
              <a:gd name="connsiteY56" fmla="*/ 4244975 h 6858000"/>
              <a:gd name="connsiteX57" fmla="*/ 1588 w 4287499"/>
              <a:gd name="connsiteY57" fmla="*/ 4186237 h 6858000"/>
              <a:gd name="connsiteX58" fmla="*/ 0 w 4287499"/>
              <a:gd name="connsiteY58" fmla="*/ 4116387 h 6858000"/>
              <a:gd name="connsiteX59" fmla="*/ 1588 w 4287499"/>
              <a:gd name="connsiteY59" fmla="*/ 4048125 h 6858000"/>
              <a:gd name="connsiteX60" fmla="*/ 11113 w 4287499"/>
              <a:gd name="connsiteY60" fmla="*/ 3987800 h 6858000"/>
              <a:gd name="connsiteX61" fmla="*/ 20638 w 4287499"/>
              <a:gd name="connsiteY61" fmla="*/ 3935412 h 6858000"/>
              <a:gd name="connsiteX62" fmla="*/ 34925 w 4287499"/>
              <a:gd name="connsiteY62" fmla="*/ 3890962 h 6858000"/>
              <a:gd name="connsiteX63" fmla="*/ 52388 w 4287499"/>
              <a:gd name="connsiteY63" fmla="*/ 3848100 h 6858000"/>
              <a:gd name="connsiteX64" fmla="*/ 69850 w 4287499"/>
              <a:gd name="connsiteY64" fmla="*/ 3811587 h 6858000"/>
              <a:gd name="connsiteX65" fmla="*/ 107950 w 4287499"/>
              <a:gd name="connsiteY65" fmla="*/ 3736975 h 6858000"/>
              <a:gd name="connsiteX66" fmla="*/ 127000 w 4287499"/>
              <a:gd name="connsiteY66" fmla="*/ 3697287 h 6858000"/>
              <a:gd name="connsiteX67" fmla="*/ 142875 w 4287499"/>
              <a:gd name="connsiteY67" fmla="*/ 3656012 h 6858000"/>
              <a:gd name="connsiteX68" fmla="*/ 157163 w 4287499"/>
              <a:gd name="connsiteY68" fmla="*/ 3609975 h 6858000"/>
              <a:gd name="connsiteX69" fmla="*/ 168275 w 4287499"/>
              <a:gd name="connsiteY69" fmla="*/ 3557587 h 6858000"/>
              <a:gd name="connsiteX70" fmla="*/ 176213 w 4287499"/>
              <a:gd name="connsiteY70" fmla="*/ 3497262 h 6858000"/>
              <a:gd name="connsiteX71" fmla="*/ 179388 w 4287499"/>
              <a:gd name="connsiteY71" fmla="*/ 3427412 h 6858000"/>
              <a:gd name="connsiteX72" fmla="*/ 176213 w 4287499"/>
              <a:gd name="connsiteY72" fmla="*/ 3360737 h 6858000"/>
              <a:gd name="connsiteX73" fmla="*/ 168275 w 4287499"/>
              <a:gd name="connsiteY73" fmla="*/ 3300412 h 6858000"/>
              <a:gd name="connsiteX74" fmla="*/ 157163 w 4287499"/>
              <a:gd name="connsiteY74" fmla="*/ 3248025 h 6858000"/>
              <a:gd name="connsiteX75" fmla="*/ 142875 w 4287499"/>
              <a:gd name="connsiteY75" fmla="*/ 3201987 h 6858000"/>
              <a:gd name="connsiteX76" fmla="*/ 127000 w 4287499"/>
              <a:gd name="connsiteY76" fmla="*/ 3160712 h 6858000"/>
              <a:gd name="connsiteX77" fmla="*/ 107950 w 4287499"/>
              <a:gd name="connsiteY77" fmla="*/ 3121025 h 6858000"/>
              <a:gd name="connsiteX78" fmla="*/ 88900 w 4287499"/>
              <a:gd name="connsiteY78" fmla="*/ 3084512 h 6858000"/>
              <a:gd name="connsiteX79" fmla="*/ 69850 w 4287499"/>
              <a:gd name="connsiteY79" fmla="*/ 3046412 h 6858000"/>
              <a:gd name="connsiteX80" fmla="*/ 52388 w 4287499"/>
              <a:gd name="connsiteY80" fmla="*/ 3009900 h 6858000"/>
              <a:gd name="connsiteX81" fmla="*/ 34925 w 4287499"/>
              <a:gd name="connsiteY81" fmla="*/ 2967037 h 6858000"/>
              <a:gd name="connsiteX82" fmla="*/ 20638 w 4287499"/>
              <a:gd name="connsiteY82" fmla="*/ 2922587 h 6858000"/>
              <a:gd name="connsiteX83" fmla="*/ 11113 w 4287499"/>
              <a:gd name="connsiteY83" fmla="*/ 2868612 h 6858000"/>
              <a:gd name="connsiteX84" fmla="*/ 1588 w 4287499"/>
              <a:gd name="connsiteY84" fmla="*/ 2809875 h 6858000"/>
              <a:gd name="connsiteX85" fmla="*/ 0 w 4287499"/>
              <a:gd name="connsiteY85" fmla="*/ 2741612 h 6858000"/>
              <a:gd name="connsiteX86" fmla="*/ 1588 w 4287499"/>
              <a:gd name="connsiteY86" fmla="*/ 2671762 h 6858000"/>
              <a:gd name="connsiteX87" fmla="*/ 11113 w 4287499"/>
              <a:gd name="connsiteY87" fmla="*/ 2613025 h 6858000"/>
              <a:gd name="connsiteX88" fmla="*/ 20638 w 4287499"/>
              <a:gd name="connsiteY88" fmla="*/ 2560637 h 6858000"/>
              <a:gd name="connsiteX89" fmla="*/ 34925 w 4287499"/>
              <a:gd name="connsiteY89" fmla="*/ 2513012 h 6858000"/>
              <a:gd name="connsiteX90" fmla="*/ 52388 w 4287499"/>
              <a:gd name="connsiteY90" fmla="*/ 2471737 h 6858000"/>
              <a:gd name="connsiteX91" fmla="*/ 69850 w 4287499"/>
              <a:gd name="connsiteY91" fmla="*/ 2433637 h 6858000"/>
              <a:gd name="connsiteX92" fmla="*/ 88900 w 4287499"/>
              <a:gd name="connsiteY92" fmla="*/ 2395537 h 6858000"/>
              <a:gd name="connsiteX93" fmla="*/ 107950 w 4287499"/>
              <a:gd name="connsiteY93" fmla="*/ 2359025 h 6858000"/>
              <a:gd name="connsiteX94" fmla="*/ 127000 w 4287499"/>
              <a:gd name="connsiteY94" fmla="*/ 2319337 h 6858000"/>
              <a:gd name="connsiteX95" fmla="*/ 142875 w 4287499"/>
              <a:gd name="connsiteY95" fmla="*/ 2278062 h 6858000"/>
              <a:gd name="connsiteX96" fmla="*/ 157163 w 4287499"/>
              <a:gd name="connsiteY96" fmla="*/ 2232025 h 6858000"/>
              <a:gd name="connsiteX97" fmla="*/ 168275 w 4287499"/>
              <a:gd name="connsiteY97" fmla="*/ 2179637 h 6858000"/>
              <a:gd name="connsiteX98" fmla="*/ 176213 w 4287499"/>
              <a:gd name="connsiteY98" fmla="*/ 2119312 h 6858000"/>
              <a:gd name="connsiteX99" fmla="*/ 179388 w 4287499"/>
              <a:gd name="connsiteY99" fmla="*/ 2051050 h 6858000"/>
              <a:gd name="connsiteX100" fmla="*/ 176213 w 4287499"/>
              <a:gd name="connsiteY100" fmla="*/ 1982787 h 6858000"/>
              <a:gd name="connsiteX101" fmla="*/ 168275 w 4287499"/>
              <a:gd name="connsiteY101" fmla="*/ 1922462 h 6858000"/>
              <a:gd name="connsiteX102" fmla="*/ 157163 w 4287499"/>
              <a:gd name="connsiteY102" fmla="*/ 1870075 h 6858000"/>
              <a:gd name="connsiteX103" fmla="*/ 142875 w 4287499"/>
              <a:gd name="connsiteY103" fmla="*/ 1824037 h 6858000"/>
              <a:gd name="connsiteX104" fmla="*/ 127000 w 4287499"/>
              <a:gd name="connsiteY104" fmla="*/ 1782762 h 6858000"/>
              <a:gd name="connsiteX105" fmla="*/ 107950 w 4287499"/>
              <a:gd name="connsiteY105" fmla="*/ 1743075 h 6858000"/>
              <a:gd name="connsiteX106" fmla="*/ 88900 w 4287499"/>
              <a:gd name="connsiteY106" fmla="*/ 1708150 h 6858000"/>
              <a:gd name="connsiteX107" fmla="*/ 69850 w 4287499"/>
              <a:gd name="connsiteY107" fmla="*/ 1671637 h 6858000"/>
              <a:gd name="connsiteX108" fmla="*/ 52388 w 4287499"/>
              <a:gd name="connsiteY108" fmla="*/ 1631950 h 6858000"/>
              <a:gd name="connsiteX109" fmla="*/ 34925 w 4287499"/>
              <a:gd name="connsiteY109" fmla="*/ 1589087 h 6858000"/>
              <a:gd name="connsiteX110" fmla="*/ 20638 w 4287499"/>
              <a:gd name="connsiteY110" fmla="*/ 1544637 h 6858000"/>
              <a:gd name="connsiteX111" fmla="*/ 11113 w 4287499"/>
              <a:gd name="connsiteY111" fmla="*/ 1492250 h 6858000"/>
              <a:gd name="connsiteX112" fmla="*/ 1588 w 4287499"/>
              <a:gd name="connsiteY112" fmla="*/ 1431925 h 6858000"/>
              <a:gd name="connsiteX113" fmla="*/ 0 w 4287499"/>
              <a:gd name="connsiteY113" fmla="*/ 1363662 h 6858000"/>
              <a:gd name="connsiteX114" fmla="*/ 1588 w 4287499"/>
              <a:gd name="connsiteY114" fmla="*/ 1295400 h 6858000"/>
              <a:gd name="connsiteX115" fmla="*/ 11113 w 4287499"/>
              <a:gd name="connsiteY115" fmla="*/ 1235075 h 6858000"/>
              <a:gd name="connsiteX116" fmla="*/ 20638 w 4287499"/>
              <a:gd name="connsiteY116" fmla="*/ 1182687 h 6858000"/>
              <a:gd name="connsiteX117" fmla="*/ 34925 w 4287499"/>
              <a:gd name="connsiteY117" fmla="*/ 1136650 h 6858000"/>
              <a:gd name="connsiteX118" fmla="*/ 52388 w 4287499"/>
              <a:gd name="connsiteY118" fmla="*/ 1095375 h 6858000"/>
              <a:gd name="connsiteX119" fmla="*/ 69850 w 4287499"/>
              <a:gd name="connsiteY119" fmla="*/ 1055687 h 6858000"/>
              <a:gd name="connsiteX120" fmla="*/ 88900 w 4287499"/>
              <a:gd name="connsiteY120" fmla="*/ 1017587 h 6858000"/>
              <a:gd name="connsiteX121" fmla="*/ 107950 w 4287499"/>
              <a:gd name="connsiteY121" fmla="*/ 981075 h 6858000"/>
              <a:gd name="connsiteX122" fmla="*/ 127000 w 4287499"/>
              <a:gd name="connsiteY122" fmla="*/ 942975 h 6858000"/>
              <a:gd name="connsiteX123" fmla="*/ 142875 w 4287499"/>
              <a:gd name="connsiteY123" fmla="*/ 901700 h 6858000"/>
              <a:gd name="connsiteX124" fmla="*/ 157163 w 4287499"/>
              <a:gd name="connsiteY124" fmla="*/ 854075 h 6858000"/>
              <a:gd name="connsiteX125" fmla="*/ 168275 w 4287499"/>
              <a:gd name="connsiteY125" fmla="*/ 801687 h 6858000"/>
              <a:gd name="connsiteX126" fmla="*/ 176213 w 4287499"/>
              <a:gd name="connsiteY126" fmla="*/ 744537 h 6858000"/>
              <a:gd name="connsiteX127" fmla="*/ 179388 w 4287499"/>
              <a:gd name="connsiteY127" fmla="*/ 673100 h 6858000"/>
              <a:gd name="connsiteX128" fmla="*/ 176213 w 4287499"/>
              <a:gd name="connsiteY128" fmla="*/ 606425 h 6858000"/>
              <a:gd name="connsiteX129" fmla="*/ 168275 w 4287499"/>
              <a:gd name="connsiteY129" fmla="*/ 546100 h 6858000"/>
              <a:gd name="connsiteX130" fmla="*/ 157163 w 4287499"/>
              <a:gd name="connsiteY130" fmla="*/ 496887 h 6858000"/>
              <a:gd name="connsiteX131" fmla="*/ 142875 w 4287499"/>
              <a:gd name="connsiteY131" fmla="*/ 450850 h 6858000"/>
              <a:gd name="connsiteX132" fmla="*/ 127000 w 4287499"/>
              <a:gd name="connsiteY132" fmla="*/ 409575 h 6858000"/>
              <a:gd name="connsiteX133" fmla="*/ 109538 w 4287499"/>
              <a:gd name="connsiteY133" fmla="*/ 369887 h 6858000"/>
              <a:gd name="connsiteX134" fmla="*/ 92075 w 4287499"/>
              <a:gd name="connsiteY134" fmla="*/ 334962 h 6858000"/>
              <a:gd name="connsiteX135" fmla="*/ 73025 w 4287499"/>
              <a:gd name="connsiteY135" fmla="*/ 296862 h 6858000"/>
              <a:gd name="connsiteX136" fmla="*/ 53975 w 4287499"/>
              <a:gd name="connsiteY136" fmla="*/ 260350 h 6858000"/>
              <a:gd name="connsiteX137" fmla="*/ 38100 w 4287499"/>
              <a:gd name="connsiteY137" fmla="*/ 217487 h 6858000"/>
              <a:gd name="connsiteX138" fmla="*/ 22225 w 4287499"/>
              <a:gd name="connsiteY138" fmla="*/ 174625 h 6858000"/>
              <a:gd name="connsiteX139" fmla="*/ 12700 w 4287499"/>
              <a:gd name="connsiteY139" fmla="*/ 122237 h 6858000"/>
              <a:gd name="connsiteX140" fmla="*/ 4763 w 4287499"/>
              <a:gd name="connsiteY140" fmla="*/ 6667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4287499" h="6858000">
                <a:moveTo>
                  <a:pt x="0" y="0"/>
                </a:moveTo>
                <a:lnTo>
                  <a:pt x="4287499" y="0"/>
                </a:lnTo>
                <a:lnTo>
                  <a:pt x="4287499" y="6858000"/>
                </a:lnTo>
                <a:lnTo>
                  <a:pt x="0" y="6858000"/>
                </a:lnTo>
                <a:lnTo>
                  <a:pt x="4763" y="6791325"/>
                </a:lnTo>
                <a:lnTo>
                  <a:pt x="12700" y="6735762"/>
                </a:lnTo>
                <a:lnTo>
                  <a:pt x="22225" y="6683375"/>
                </a:lnTo>
                <a:lnTo>
                  <a:pt x="38100" y="6640512"/>
                </a:lnTo>
                <a:lnTo>
                  <a:pt x="53975" y="6597650"/>
                </a:lnTo>
                <a:lnTo>
                  <a:pt x="73025" y="6561137"/>
                </a:lnTo>
                <a:lnTo>
                  <a:pt x="92075" y="6523037"/>
                </a:lnTo>
                <a:lnTo>
                  <a:pt x="109538" y="6488112"/>
                </a:lnTo>
                <a:lnTo>
                  <a:pt x="127000" y="6448425"/>
                </a:lnTo>
                <a:lnTo>
                  <a:pt x="142875" y="6407150"/>
                </a:lnTo>
                <a:lnTo>
                  <a:pt x="157163" y="6361112"/>
                </a:lnTo>
                <a:lnTo>
                  <a:pt x="168275" y="6311900"/>
                </a:lnTo>
                <a:lnTo>
                  <a:pt x="176213" y="6251575"/>
                </a:lnTo>
                <a:lnTo>
                  <a:pt x="179388" y="6183312"/>
                </a:lnTo>
                <a:lnTo>
                  <a:pt x="176213" y="6113462"/>
                </a:lnTo>
                <a:lnTo>
                  <a:pt x="168275" y="6056312"/>
                </a:lnTo>
                <a:lnTo>
                  <a:pt x="157163" y="6003925"/>
                </a:lnTo>
                <a:lnTo>
                  <a:pt x="142875" y="5956300"/>
                </a:lnTo>
                <a:lnTo>
                  <a:pt x="127000" y="5915025"/>
                </a:lnTo>
                <a:lnTo>
                  <a:pt x="107950" y="5876925"/>
                </a:lnTo>
                <a:lnTo>
                  <a:pt x="88900" y="5840412"/>
                </a:lnTo>
                <a:lnTo>
                  <a:pt x="69850" y="5802312"/>
                </a:lnTo>
                <a:lnTo>
                  <a:pt x="52388" y="5762625"/>
                </a:lnTo>
                <a:lnTo>
                  <a:pt x="34925" y="5721350"/>
                </a:lnTo>
                <a:lnTo>
                  <a:pt x="20638" y="5675312"/>
                </a:lnTo>
                <a:lnTo>
                  <a:pt x="11113" y="5622925"/>
                </a:lnTo>
                <a:lnTo>
                  <a:pt x="1588" y="5562600"/>
                </a:lnTo>
                <a:lnTo>
                  <a:pt x="0" y="5494337"/>
                </a:lnTo>
                <a:lnTo>
                  <a:pt x="1588" y="5426075"/>
                </a:lnTo>
                <a:lnTo>
                  <a:pt x="11113" y="5365750"/>
                </a:lnTo>
                <a:lnTo>
                  <a:pt x="20638" y="5313362"/>
                </a:lnTo>
                <a:lnTo>
                  <a:pt x="34925" y="5268912"/>
                </a:lnTo>
                <a:lnTo>
                  <a:pt x="52388" y="5226050"/>
                </a:lnTo>
                <a:lnTo>
                  <a:pt x="69850" y="5186362"/>
                </a:lnTo>
                <a:lnTo>
                  <a:pt x="88900" y="5149850"/>
                </a:lnTo>
                <a:lnTo>
                  <a:pt x="107950" y="5114925"/>
                </a:lnTo>
                <a:lnTo>
                  <a:pt x="127000" y="5075237"/>
                </a:lnTo>
                <a:lnTo>
                  <a:pt x="142875" y="5033962"/>
                </a:lnTo>
                <a:lnTo>
                  <a:pt x="157163" y="4987925"/>
                </a:lnTo>
                <a:lnTo>
                  <a:pt x="168275" y="4935537"/>
                </a:lnTo>
                <a:lnTo>
                  <a:pt x="176213" y="4875212"/>
                </a:lnTo>
                <a:lnTo>
                  <a:pt x="179388" y="4806950"/>
                </a:lnTo>
                <a:lnTo>
                  <a:pt x="176213" y="4738687"/>
                </a:lnTo>
                <a:lnTo>
                  <a:pt x="168275" y="4678362"/>
                </a:lnTo>
                <a:lnTo>
                  <a:pt x="157163" y="4625975"/>
                </a:lnTo>
                <a:lnTo>
                  <a:pt x="142875" y="4579937"/>
                </a:lnTo>
                <a:lnTo>
                  <a:pt x="127000" y="4537075"/>
                </a:lnTo>
                <a:lnTo>
                  <a:pt x="107950" y="4498975"/>
                </a:lnTo>
                <a:lnTo>
                  <a:pt x="69850" y="4424362"/>
                </a:lnTo>
                <a:lnTo>
                  <a:pt x="52388" y="4386262"/>
                </a:lnTo>
                <a:lnTo>
                  <a:pt x="34925" y="4343400"/>
                </a:lnTo>
                <a:lnTo>
                  <a:pt x="20638" y="4297362"/>
                </a:lnTo>
                <a:lnTo>
                  <a:pt x="11113" y="4244975"/>
                </a:lnTo>
                <a:lnTo>
                  <a:pt x="1588" y="4186237"/>
                </a:lnTo>
                <a:lnTo>
                  <a:pt x="0" y="4116387"/>
                </a:lnTo>
                <a:lnTo>
                  <a:pt x="1588" y="4048125"/>
                </a:lnTo>
                <a:lnTo>
                  <a:pt x="11113" y="3987800"/>
                </a:lnTo>
                <a:lnTo>
                  <a:pt x="20638" y="3935412"/>
                </a:lnTo>
                <a:lnTo>
                  <a:pt x="34925" y="3890962"/>
                </a:lnTo>
                <a:lnTo>
                  <a:pt x="52388" y="3848100"/>
                </a:lnTo>
                <a:lnTo>
                  <a:pt x="69850" y="3811587"/>
                </a:lnTo>
                <a:lnTo>
                  <a:pt x="107950" y="3736975"/>
                </a:lnTo>
                <a:lnTo>
                  <a:pt x="127000" y="3697287"/>
                </a:lnTo>
                <a:lnTo>
                  <a:pt x="142875" y="3656012"/>
                </a:lnTo>
                <a:lnTo>
                  <a:pt x="157163" y="3609975"/>
                </a:lnTo>
                <a:lnTo>
                  <a:pt x="168275" y="3557587"/>
                </a:lnTo>
                <a:lnTo>
                  <a:pt x="176213" y="3497262"/>
                </a:lnTo>
                <a:lnTo>
                  <a:pt x="179388" y="3427412"/>
                </a:lnTo>
                <a:lnTo>
                  <a:pt x="176213" y="3360737"/>
                </a:lnTo>
                <a:lnTo>
                  <a:pt x="168275" y="3300412"/>
                </a:lnTo>
                <a:lnTo>
                  <a:pt x="157163" y="3248025"/>
                </a:lnTo>
                <a:lnTo>
                  <a:pt x="142875" y="3201987"/>
                </a:lnTo>
                <a:lnTo>
                  <a:pt x="127000" y="3160712"/>
                </a:lnTo>
                <a:lnTo>
                  <a:pt x="107950" y="3121025"/>
                </a:lnTo>
                <a:lnTo>
                  <a:pt x="88900" y="3084512"/>
                </a:lnTo>
                <a:lnTo>
                  <a:pt x="69850" y="3046412"/>
                </a:lnTo>
                <a:lnTo>
                  <a:pt x="52388" y="3009900"/>
                </a:lnTo>
                <a:lnTo>
                  <a:pt x="34925" y="2967037"/>
                </a:lnTo>
                <a:lnTo>
                  <a:pt x="20638" y="2922587"/>
                </a:lnTo>
                <a:lnTo>
                  <a:pt x="11113" y="2868612"/>
                </a:lnTo>
                <a:lnTo>
                  <a:pt x="1588" y="2809875"/>
                </a:lnTo>
                <a:lnTo>
                  <a:pt x="0" y="2741612"/>
                </a:lnTo>
                <a:lnTo>
                  <a:pt x="1588" y="2671762"/>
                </a:lnTo>
                <a:lnTo>
                  <a:pt x="11113" y="2613025"/>
                </a:lnTo>
                <a:lnTo>
                  <a:pt x="20638" y="2560637"/>
                </a:lnTo>
                <a:lnTo>
                  <a:pt x="34925" y="2513012"/>
                </a:lnTo>
                <a:lnTo>
                  <a:pt x="52388" y="2471737"/>
                </a:lnTo>
                <a:lnTo>
                  <a:pt x="69850" y="2433637"/>
                </a:lnTo>
                <a:lnTo>
                  <a:pt x="88900" y="2395537"/>
                </a:lnTo>
                <a:lnTo>
                  <a:pt x="107950" y="2359025"/>
                </a:lnTo>
                <a:lnTo>
                  <a:pt x="127000" y="2319337"/>
                </a:lnTo>
                <a:lnTo>
                  <a:pt x="142875" y="2278062"/>
                </a:lnTo>
                <a:lnTo>
                  <a:pt x="157163" y="2232025"/>
                </a:lnTo>
                <a:lnTo>
                  <a:pt x="168275" y="2179637"/>
                </a:lnTo>
                <a:lnTo>
                  <a:pt x="176213" y="2119312"/>
                </a:lnTo>
                <a:lnTo>
                  <a:pt x="179388" y="2051050"/>
                </a:lnTo>
                <a:lnTo>
                  <a:pt x="176213" y="1982787"/>
                </a:lnTo>
                <a:lnTo>
                  <a:pt x="168275" y="1922462"/>
                </a:lnTo>
                <a:lnTo>
                  <a:pt x="157163" y="1870075"/>
                </a:lnTo>
                <a:lnTo>
                  <a:pt x="142875" y="1824037"/>
                </a:lnTo>
                <a:lnTo>
                  <a:pt x="127000" y="1782762"/>
                </a:lnTo>
                <a:lnTo>
                  <a:pt x="107950" y="1743075"/>
                </a:lnTo>
                <a:lnTo>
                  <a:pt x="88900" y="1708150"/>
                </a:lnTo>
                <a:lnTo>
                  <a:pt x="69850" y="1671637"/>
                </a:lnTo>
                <a:lnTo>
                  <a:pt x="52388" y="1631950"/>
                </a:lnTo>
                <a:lnTo>
                  <a:pt x="34925" y="1589087"/>
                </a:lnTo>
                <a:lnTo>
                  <a:pt x="20638" y="1544637"/>
                </a:lnTo>
                <a:lnTo>
                  <a:pt x="11113" y="1492250"/>
                </a:lnTo>
                <a:lnTo>
                  <a:pt x="1588" y="1431925"/>
                </a:lnTo>
                <a:lnTo>
                  <a:pt x="0" y="1363662"/>
                </a:lnTo>
                <a:lnTo>
                  <a:pt x="1588" y="1295400"/>
                </a:lnTo>
                <a:lnTo>
                  <a:pt x="11113" y="1235075"/>
                </a:lnTo>
                <a:lnTo>
                  <a:pt x="20638" y="1182687"/>
                </a:lnTo>
                <a:lnTo>
                  <a:pt x="34925" y="1136650"/>
                </a:lnTo>
                <a:lnTo>
                  <a:pt x="52388" y="1095375"/>
                </a:lnTo>
                <a:lnTo>
                  <a:pt x="69850" y="1055687"/>
                </a:lnTo>
                <a:lnTo>
                  <a:pt x="88900" y="1017587"/>
                </a:lnTo>
                <a:lnTo>
                  <a:pt x="107950" y="981075"/>
                </a:lnTo>
                <a:lnTo>
                  <a:pt x="127000" y="942975"/>
                </a:lnTo>
                <a:lnTo>
                  <a:pt x="142875" y="901700"/>
                </a:lnTo>
                <a:lnTo>
                  <a:pt x="157163" y="854075"/>
                </a:lnTo>
                <a:lnTo>
                  <a:pt x="168275" y="801687"/>
                </a:lnTo>
                <a:lnTo>
                  <a:pt x="176213" y="744537"/>
                </a:lnTo>
                <a:lnTo>
                  <a:pt x="179388" y="673100"/>
                </a:lnTo>
                <a:lnTo>
                  <a:pt x="176213" y="606425"/>
                </a:lnTo>
                <a:lnTo>
                  <a:pt x="168275" y="546100"/>
                </a:lnTo>
                <a:lnTo>
                  <a:pt x="157163" y="496887"/>
                </a:lnTo>
                <a:lnTo>
                  <a:pt x="142875" y="450850"/>
                </a:lnTo>
                <a:lnTo>
                  <a:pt x="127000" y="409575"/>
                </a:lnTo>
                <a:lnTo>
                  <a:pt x="109538" y="369887"/>
                </a:lnTo>
                <a:lnTo>
                  <a:pt x="92075" y="334962"/>
                </a:lnTo>
                <a:lnTo>
                  <a:pt x="73025" y="296862"/>
                </a:lnTo>
                <a:lnTo>
                  <a:pt x="53975" y="260350"/>
                </a:lnTo>
                <a:lnTo>
                  <a:pt x="38100" y="217487"/>
                </a:lnTo>
                <a:lnTo>
                  <a:pt x="22225" y="174625"/>
                </a:lnTo>
                <a:lnTo>
                  <a:pt x="12700" y="122237"/>
                </a:lnTo>
                <a:lnTo>
                  <a:pt x="4763" y="6667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30D51B-4E37-1449-9C29-0C2EF49B4A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63205" y="382384"/>
            <a:ext cx="3138245" cy="1821185"/>
          </a:xfrm>
        </p:spPr>
        <p:txBody>
          <a:bodyPr anchor="ctr">
            <a:normAutofit/>
          </a:bodyPr>
          <a:lstStyle/>
          <a:p>
            <a:r>
              <a:rPr lang="en-US" sz="3600"/>
              <a:t>Aplicação final</a:t>
            </a:r>
            <a:endParaRPr lang="en-US" sz="3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BEAF79-A999-2343-957C-EC316F9462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97046" y="6375679"/>
            <a:ext cx="548640" cy="345796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28" name="Content Placeholder 13">
            <a:extLst>
              <a:ext uri="{FF2B5EF4-FFF2-40B4-BE49-F238E27FC236}">
                <a16:creationId xmlns:a16="http://schemas.microsoft.com/office/drawing/2014/main" id="{F501E15C-8D5D-4108-A74F-2A131DE85D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63205" y="2460171"/>
            <a:ext cx="3138246" cy="3626249"/>
          </a:xfrm>
        </p:spPr>
        <p:txBody>
          <a:bodyPr>
            <a:normAutofit/>
          </a:bodyPr>
          <a:lstStyle/>
          <a:p>
            <a:r>
              <a:rPr lang="en-US" dirty="0" err="1">
                <a:solidFill>
                  <a:schemeClr val="tx1"/>
                </a:solidFill>
              </a:rPr>
              <a:t>Página</a:t>
            </a:r>
            <a:r>
              <a:rPr lang="en-US" dirty="0">
                <a:solidFill>
                  <a:schemeClr val="tx1"/>
                </a:solidFill>
              </a:rPr>
              <a:t> de um album </a:t>
            </a:r>
          </a:p>
          <a:p>
            <a:r>
              <a:rPr lang="en-US" dirty="0" err="1">
                <a:solidFill>
                  <a:schemeClr val="tx1"/>
                </a:solidFill>
              </a:rPr>
              <a:t>Página</a:t>
            </a:r>
            <a:r>
              <a:rPr lang="en-US" dirty="0">
                <a:solidFill>
                  <a:schemeClr val="tx1"/>
                </a:solidFill>
              </a:rPr>
              <a:t> dos </a:t>
            </a:r>
            <a:r>
              <a:rPr lang="en-US" dirty="0" err="1">
                <a:solidFill>
                  <a:schemeClr val="tx1"/>
                </a:solidFill>
              </a:rPr>
              <a:t>albúns</a:t>
            </a:r>
            <a:r>
              <a:rPr lang="en-US" dirty="0">
                <a:solidFill>
                  <a:schemeClr val="tx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329543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2">
            <a:extLst>
              <a:ext uri="{FF2B5EF4-FFF2-40B4-BE49-F238E27FC236}">
                <a16:creationId xmlns:a16="http://schemas.microsoft.com/office/drawing/2014/main" id="{5356B7AC-8991-4B6B-92E2-9EBB80DBBC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Content Placeholder 5">
            <a:extLst>
              <a:ext uri="{FF2B5EF4-FFF2-40B4-BE49-F238E27FC236}">
                <a16:creationId xmlns:a16="http://schemas.microsoft.com/office/drawing/2014/main" id="{D2B7CBEC-6BBF-3142-BE16-54FFC59969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36" y="-1"/>
            <a:ext cx="3857625" cy="6858000"/>
          </a:xfrm>
          <a:prstGeom prst="rect">
            <a:avLst/>
          </a:prstGeom>
        </p:spPr>
      </p:pic>
      <p:pic>
        <p:nvPicPr>
          <p:cNvPr id="26" name="Content Placeholder 6">
            <a:extLst>
              <a:ext uri="{FF2B5EF4-FFF2-40B4-BE49-F238E27FC236}">
                <a16:creationId xmlns:a16="http://schemas.microsoft.com/office/drawing/2014/main" id="{55F93C2A-5662-DD48-BD85-74D3308E74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8932" y="10"/>
            <a:ext cx="3857618" cy="6857989"/>
          </a:xfrm>
          <a:custGeom>
            <a:avLst/>
            <a:gdLst>
              <a:gd name="connsiteX0" fmla="*/ 0 w 3906925"/>
              <a:gd name="connsiteY0" fmla="*/ 0 h 6858000"/>
              <a:gd name="connsiteX1" fmla="*/ 3727537 w 3906925"/>
              <a:gd name="connsiteY1" fmla="*/ 0 h 6858000"/>
              <a:gd name="connsiteX2" fmla="*/ 3732300 w 3906925"/>
              <a:gd name="connsiteY2" fmla="*/ 66675 h 6858000"/>
              <a:gd name="connsiteX3" fmla="*/ 3740237 w 3906925"/>
              <a:gd name="connsiteY3" fmla="*/ 122237 h 6858000"/>
              <a:gd name="connsiteX4" fmla="*/ 3749762 w 3906925"/>
              <a:gd name="connsiteY4" fmla="*/ 174625 h 6858000"/>
              <a:gd name="connsiteX5" fmla="*/ 3765637 w 3906925"/>
              <a:gd name="connsiteY5" fmla="*/ 217487 h 6858000"/>
              <a:gd name="connsiteX6" fmla="*/ 3781512 w 3906925"/>
              <a:gd name="connsiteY6" fmla="*/ 260350 h 6858000"/>
              <a:gd name="connsiteX7" fmla="*/ 3800562 w 3906925"/>
              <a:gd name="connsiteY7" fmla="*/ 296862 h 6858000"/>
              <a:gd name="connsiteX8" fmla="*/ 3819612 w 3906925"/>
              <a:gd name="connsiteY8" fmla="*/ 334962 h 6858000"/>
              <a:gd name="connsiteX9" fmla="*/ 3837075 w 3906925"/>
              <a:gd name="connsiteY9" fmla="*/ 369887 h 6858000"/>
              <a:gd name="connsiteX10" fmla="*/ 3854537 w 3906925"/>
              <a:gd name="connsiteY10" fmla="*/ 409575 h 6858000"/>
              <a:gd name="connsiteX11" fmla="*/ 3870412 w 3906925"/>
              <a:gd name="connsiteY11" fmla="*/ 450850 h 6858000"/>
              <a:gd name="connsiteX12" fmla="*/ 3884700 w 3906925"/>
              <a:gd name="connsiteY12" fmla="*/ 496887 h 6858000"/>
              <a:gd name="connsiteX13" fmla="*/ 3895812 w 3906925"/>
              <a:gd name="connsiteY13" fmla="*/ 546100 h 6858000"/>
              <a:gd name="connsiteX14" fmla="*/ 3903750 w 3906925"/>
              <a:gd name="connsiteY14" fmla="*/ 606425 h 6858000"/>
              <a:gd name="connsiteX15" fmla="*/ 3906925 w 3906925"/>
              <a:gd name="connsiteY15" fmla="*/ 673100 h 6858000"/>
              <a:gd name="connsiteX16" fmla="*/ 3903750 w 3906925"/>
              <a:gd name="connsiteY16" fmla="*/ 744537 h 6858000"/>
              <a:gd name="connsiteX17" fmla="*/ 3895812 w 3906925"/>
              <a:gd name="connsiteY17" fmla="*/ 801687 h 6858000"/>
              <a:gd name="connsiteX18" fmla="*/ 3884700 w 3906925"/>
              <a:gd name="connsiteY18" fmla="*/ 854075 h 6858000"/>
              <a:gd name="connsiteX19" fmla="*/ 3870412 w 3906925"/>
              <a:gd name="connsiteY19" fmla="*/ 901700 h 6858000"/>
              <a:gd name="connsiteX20" fmla="*/ 3854537 w 3906925"/>
              <a:gd name="connsiteY20" fmla="*/ 942975 h 6858000"/>
              <a:gd name="connsiteX21" fmla="*/ 3835487 w 3906925"/>
              <a:gd name="connsiteY21" fmla="*/ 981075 h 6858000"/>
              <a:gd name="connsiteX22" fmla="*/ 3816437 w 3906925"/>
              <a:gd name="connsiteY22" fmla="*/ 1017587 h 6858000"/>
              <a:gd name="connsiteX23" fmla="*/ 3797387 w 3906925"/>
              <a:gd name="connsiteY23" fmla="*/ 1055687 h 6858000"/>
              <a:gd name="connsiteX24" fmla="*/ 3779925 w 3906925"/>
              <a:gd name="connsiteY24" fmla="*/ 1095375 h 6858000"/>
              <a:gd name="connsiteX25" fmla="*/ 3762462 w 3906925"/>
              <a:gd name="connsiteY25" fmla="*/ 1136650 h 6858000"/>
              <a:gd name="connsiteX26" fmla="*/ 3748175 w 3906925"/>
              <a:gd name="connsiteY26" fmla="*/ 1182687 h 6858000"/>
              <a:gd name="connsiteX27" fmla="*/ 3738650 w 3906925"/>
              <a:gd name="connsiteY27" fmla="*/ 1235075 h 6858000"/>
              <a:gd name="connsiteX28" fmla="*/ 3729125 w 3906925"/>
              <a:gd name="connsiteY28" fmla="*/ 1295400 h 6858000"/>
              <a:gd name="connsiteX29" fmla="*/ 3727537 w 3906925"/>
              <a:gd name="connsiteY29" fmla="*/ 1363662 h 6858000"/>
              <a:gd name="connsiteX30" fmla="*/ 3729125 w 3906925"/>
              <a:gd name="connsiteY30" fmla="*/ 1431925 h 6858000"/>
              <a:gd name="connsiteX31" fmla="*/ 3738650 w 3906925"/>
              <a:gd name="connsiteY31" fmla="*/ 1492250 h 6858000"/>
              <a:gd name="connsiteX32" fmla="*/ 3748175 w 3906925"/>
              <a:gd name="connsiteY32" fmla="*/ 1544637 h 6858000"/>
              <a:gd name="connsiteX33" fmla="*/ 3762462 w 3906925"/>
              <a:gd name="connsiteY33" fmla="*/ 1589087 h 6858000"/>
              <a:gd name="connsiteX34" fmla="*/ 3779925 w 3906925"/>
              <a:gd name="connsiteY34" fmla="*/ 1631950 h 6858000"/>
              <a:gd name="connsiteX35" fmla="*/ 3797387 w 3906925"/>
              <a:gd name="connsiteY35" fmla="*/ 1671637 h 6858000"/>
              <a:gd name="connsiteX36" fmla="*/ 3816437 w 3906925"/>
              <a:gd name="connsiteY36" fmla="*/ 1708150 h 6858000"/>
              <a:gd name="connsiteX37" fmla="*/ 3835487 w 3906925"/>
              <a:gd name="connsiteY37" fmla="*/ 1743075 h 6858000"/>
              <a:gd name="connsiteX38" fmla="*/ 3854537 w 3906925"/>
              <a:gd name="connsiteY38" fmla="*/ 1782762 h 6858000"/>
              <a:gd name="connsiteX39" fmla="*/ 3870412 w 3906925"/>
              <a:gd name="connsiteY39" fmla="*/ 1824037 h 6858000"/>
              <a:gd name="connsiteX40" fmla="*/ 3884700 w 3906925"/>
              <a:gd name="connsiteY40" fmla="*/ 1870075 h 6858000"/>
              <a:gd name="connsiteX41" fmla="*/ 3895812 w 3906925"/>
              <a:gd name="connsiteY41" fmla="*/ 1922462 h 6858000"/>
              <a:gd name="connsiteX42" fmla="*/ 3903750 w 3906925"/>
              <a:gd name="connsiteY42" fmla="*/ 1982787 h 6858000"/>
              <a:gd name="connsiteX43" fmla="*/ 3906925 w 3906925"/>
              <a:gd name="connsiteY43" fmla="*/ 2051050 h 6858000"/>
              <a:gd name="connsiteX44" fmla="*/ 3903750 w 3906925"/>
              <a:gd name="connsiteY44" fmla="*/ 2119312 h 6858000"/>
              <a:gd name="connsiteX45" fmla="*/ 3895812 w 3906925"/>
              <a:gd name="connsiteY45" fmla="*/ 2179637 h 6858000"/>
              <a:gd name="connsiteX46" fmla="*/ 3884700 w 3906925"/>
              <a:gd name="connsiteY46" fmla="*/ 2232025 h 6858000"/>
              <a:gd name="connsiteX47" fmla="*/ 3870412 w 3906925"/>
              <a:gd name="connsiteY47" fmla="*/ 2278062 h 6858000"/>
              <a:gd name="connsiteX48" fmla="*/ 3854537 w 3906925"/>
              <a:gd name="connsiteY48" fmla="*/ 2319337 h 6858000"/>
              <a:gd name="connsiteX49" fmla="*/ 3835487 w 3906925"/>
              <a:gd name="connsiteY49" fmla="*/ 2359025 h 6858000"/>
              <a:gd name="connsiteX50" fmla="*/ 3816437 w 3906925"/>
              <a:gd name="connsiteY50" fmla="*/ 2395537 h 6858000"/>
              <a:gd name="connsiteX51" fmla="*/ 3797387 w 3906925"/>
              <a:gd name="connsiteY51" fmla="*/ 2433637 h 6858000"/>
              <a:gd name="connsiteX52" fmla="*/ 3779925 w 3906925"/>
              <a:gd name="connsiteY52" fmla="*/ 2471737 h 6858000"/>
              <a:gd name="connsiteX53" fmla="*/ 3762462 w 3906925"/>
              <a:gd name="connsiteY53" fmla="*/ 2513012 h 6858000"/>
              <a:gd name="connsiteX54" fmla="*/ 3748175 w 3906925"/>
              <a:gd name="connsiteY54" fmla="*/ 2560637 h 6858000"/>
              <a:gd name="connsiteX55" fmla="*/ 3738650 w 3906925"/>
              <a:gd name="connsiteY55" fmla="*/ 2613025 h 6858000"/>
              <a:gd name="connsiteX56" fmla="*/ 3729125 w 3906925"/>
              <a:gd name="connsiteY56" fmla="*/ 2671762 h 6858000"/>
              <a:gd name="connsiteX57" fmla="*/ 3727537 w 3906925"/>
              <a:gd name="connsiteY57" fmla="*/ 2741612 h 6858000"/>
              <a:gd name="connsiteX58" fmla="*/ 3729125 w 3906925"/>
              <a:gd name="connsiteY58" fmla="*/ 2809875 h 6858000"/>
              <a:gd name="connsiteX59" fmla="*/ 3738650 w 3906925"/>
              <a:gd name="connsiteY59" fmla="*/ 2868612 h 6858000"/>
              <a:gd name="connsiteX60" fmla="*/ 3748175 w 3906925"/>
              <a:gd name="connsiteY60" fmla="*/ 2922587 h 6858000"/>
              <a:gd name="connsiteX61" fmla="*/ 3762462 w 3906925"/>
              <a:gd name="connsiteY61" fmla="*/ 2967037 h 6858000"/>
              <a:gd name="connsiteX62" fmla="*/ 3779925 w 3906925"/>
              <a:gd name="connsiteY62" fmla="*/ 3009900 h 6858000"/>
              <a:gd name="connsiteX63" fmla="*/ 3797387 w 3906925"/>
              <a:gd name="connsiteY63" fmla="*/ 3046412 h 6858000"/>
              <a:gd name="connsiteX64" fmla="*/ 3816437 w 3906925"/>
              <a:gd name="connsiteY64" fmla="*/ 3084512 h 6858000"/>
              <a:gd name="connsiteX65" fmla="*/ 3835487 w 3906925"/>
              <a:gd name="connsiteY65" fmla="*/ 3121025 h 6858000"/>
              <a:gd name="connsiteX66" fmla="*/ 3854537 w 3906925"/>
              <a:gd name="connsiteY66" fmla="*/ 3160712 h 6858000"/>
              <a:gd name="connsiteX67" fmla="*/ 3870412 w 3906925"/>
              <a:gd name="connsiteY67" fmla="*/ 3201987 h 6858000"/>
              <a:gd name="connsiteX68" fmla="*/ 3884700 w 3906925"/>
              <a:gd name="connsiteY68" fmla="*/ 3248025 h 6858000"/>
              <a:gd name="connsiteX69" fmla="*/ 3895812 w 3906925"/>
              <a:gd name="connsiteY69" fmla="*/ 3300412 h 6858000"/>
              <a:gd name="connsiteX70" fmla="*/ 3903750 w 3906925"/>
              <a:gd name="connsiteY70" fmla="*/ 3360737 h 6858000"/>
              <a:gd name="connsiteX71" fmla="*/ 3906925 w 3906925"/>
              <a:gd name="connsiteY71" fmla="*/ 3427412 h 6858000"/>
              <a:gd name="connsiteX72" fmla="*/ 3903750 w 3906925"/>
              <a:gd name="connsiteY72" fmla="*/ 3497262 h 6858000"/>
              <a:gd name="connsiteX73" fmla="*/ 3895812 w 3906925"/>
              <a:gd name="connsiteY73" fmla="*/ 3557587 h 6858000"/>
              <a:gd name="connsiteX74" fmla="*/ 3884700 w 3906925"/>
              <a:gd name="connsiteY74" fmla="*/ 3609975 h 6858000"/>
              <a:gd name="connsiteX75" fmla="*/ 3870412 w 3906925"/>
              <a:gd name="connsiteY75" fmla="*/ 3656012 h 6858000"/>
              <a:gd name="connsiteX76" fmla="*/ 3854537 w 3906925"/>
              <a:gd name="connsiteY76" fmla="*/ 3697287 h 6858000"/>
              <a:gd name="connsiteX77" fmla="*/ 3835487 w 3906925"/>
              <a:gd name="connsiteY77" fmla="*/ 3736975 h 6858000"/>
              <a:gd name="connsiteX78" fmla="*/ 3797387 w 3906925"/>
              <a:gd name="connsiteY78" fmla="*/ 3811587 h 6858000"/>
              <a:gd name="connsiteX79" fmla="*/ 3779925 w 3906925"/>
              <a:gd name="connsiteY79" fmla="*/ 3848100 h 6858000"/>
              <a:gd name="connsiteX80" fmla="*/ 3762462 w 3906925"/>
              <a:gd name="connsiteY80" fmla="*/ 3890962 h 6858000"/>
              <a:gd name="connsiteX81" fmla="*/ 3748175 w 3906925"/>
              <a:gd name="connsiteY81" fmla="*/ 3935412 h 6858000"/>
              <a:gd name="connsiteX82" fmla="*/ 3738650 w 3906925"/>
              <a:gd name="connsiteY82" fmla="*/ 3987800 h 6858000"/>
              <a:gd name="connsiteX83" fmla="*/ 3729125 w 3906925"/>
              <a:gd name="connsiteY83" fmla="*/ 4048125 h 6858000"/>
              <a:gd name="connsiteX84" fmla="*/ 3727537 w 3906925"/>
              <a:gd name="connsiteY84" fmla="*/ 4116387 h 6858000"/>
              <a:gd name="connsiteX85" fmla="*/ 3729125 w 3906925"/>
              <a:gd name="connsiteY85" fmla="*/ 4186237 h 6858000"/>
              <a:gd name="connsiteX86" fmla="*/ 3738650 w 3906925"/>
              <a:gd name="connsiteY86" fmla="*/ 4244975 h 6858000"/>
              <a:gd name="connsiteX87" fmla="*/ 3748175 w 3906925"/>
              <a:gd name="connsiteY87" fmla="*/ 4297362 h 6858000"/>
              <a:gd name="connsiteX88" fmla="*/ 3762462 w 3906925"/>
              <a:gd name="connsiteY88" fmla="*/ 4343400 h 6858000"/>
              <a:gd name="connsiteX89" fmla="*/ 3779925 w 3906925"/>
              <a:gd name="connsiteY89" fmla="*/ 4386262 h 6858000"/>
              <a:gd name="connsiteX90" fmla="*/ 3797387 w 3906925"/>
              <a:gd name="connsiteY90" fmla="*/ 4424362 h 6858000"/>
              <a:gd name="connsiteX91" fmla="*/ 3835487 w 3906925"/>
              <a:gd name="connsiteY91" fmla="*/ 4498975 h 6858000"/>
              <a:gd name="connsiteX92" fmla="*/ 3854537 w 3906925"/>
              <a:gd name="connsiteY92" fmla="*/ 4537075 h 6858000"/>
              <a:gd name="connsiteX93" fmla="*/ 3870412 w 3906925"/>
              <a:gd name="connsiteY93" fmla="*/ 4579937 h 6858000"/>
              <a:gd name="connsiteX94" fmla="*/ 3884700 w 3906925"/>
              <a:gd name="connsiteY94" fmla="*/ 4625975 h 6858000"/>
              <a:gd name="connsiteX95" fmla="*/ 3895812 w 3906925"/>
              <a:gd name="connsiteY95" fmla="*/ 4678362 h 6858000"/>
              <a:gd name="connsiteX96" fmla="*/ 3903750 w 3906925"/>
              <a:gd name="connsiteY96" fmla="*/ 4738687 h 6858000"/>
              <a:gd name="connsiteX97" fmla="*/ 3906925 w 3906925"/>
              <a:gd name="connsiteY97" fmla="*/ 4806950 h 6858000"/>
              <a:gd name="connsiteX98" fmla="*/ 3903750 w 3906925"/>
              <a:gd name="connsiteY98" fmla="*/ 4875212 h 6858000"/>
              <a:gd name="connsiteX99" fmla="*/ 3895812 w 3906925"/>
              <a:gd name="connsiteY99" fmla="*/ 4935537 h 6858000"/>
              <a:gd name="connsiteX100" fmla="*/ 3884700 w 3906925"/>
              <a:gd name="connsiteY100" fmla="*/ 4987925 h 6858000"/>
              <a:gd name="connsiteX101" fmla="*/ 3870412 w 3906925"/>
              <a:gd name="connsiteY101" fmla="*/ 5033962 h 6858000"/>
              <a:gd name="connsiteX102" fmla="*/ 3854537 w 3906925"/>
              <a:gd name="connsiteY102" fmla="*/ 5075237 h 6858000"/>
              <a:gd name="connsiteX103" fmla="*/ 3835487 w 3906925"/>
              <a:gd name="connsiteY103" fmla="*/ 5114925 h 6858000"/>
              <a:gd name="connsiteX104" fmla="*/ 3816437 w 3906925"/>
              <a:gd name="connsiteY104" fmla="*/ 5149850 h 6858000"/>
              <a:gd name="connsiteX105" fmla="*/ 3797387 w 3906925"/>
              <a:gd name="connsiteY105" fmla="*/ 5186362 h 6858000"/>
              <a:gd name="connsiteX106" fmla="*/ 3779925 w 3906925"/>
              <a:gd name="connsiteY106" fmla="*/ 5226050 h 6858000"/>
              <a:gd name="connsiteX107" fmla="*/ 3762462 w 3906925"/>
              <a:gd name="connsiteY107" fmla="*/ 5268912 h 6858000"/>
              <a:gd name="connsiteX108" fmla="*/ 3748175 w 3906925"/>
              <a:gd name="connsiteY108" fmla="*/ 5313362 h 6858000"/>
              <a:gd name="connsiteX109" fmla="*/ 3738650 w 3906925"/>
              <a:gd name="connsiteY109" fmla="*/ 5365750 h 6858000"/>
              <a:gd name="connsiteX110" fmla="*/ 3729125 w 3906925"/>
              <a:gd name="connsiteY110" fmla="*/ 5426075 h 6858000"/>
              <a:gd name="connsiteX111" fmla="*/ 3727537 w 3906925"/>
              <a:gd name="connsiteY111" fmla="*/ 5494337 h 6858000"/>
              <a:gd name="connsiteX112" fmla="*/ 3729125 w 3906925"/>
              <a:gd name="connsiteY112" fmla="*/ 5562600 h 6858000"/>
              <a:gd name="connsiteX113" fmla="*/ 3738650 w 3906925"/>
              <a:gd name="connsiteY113" fmla="*/ 5622925 h 6858000"/>
              <a:gd name="connsiteX114" fmla="*/ 3748175 w 3906925"/>
              <a:gd name="connsiteY114" fmla="*/ 5675312 h 6858000"/>
              <a:gd name="connsiteX115" fmla="*/ 3762462 w 3906925"/>
              <a:gd name="connsiteY115" fmla="*/ 5721350 h 6858000"/>
              <a:gd name="connsiteX116" fmla="*/ 3779925 w 3906925"/>
              <a:gd name="connsiteY116" fmla="*/ 5762625 h 6858000"/>
              <a:gd name="connsiteX117" fmla="*/ 3797387 w 3906925"/>
              <a:gd name="connsiteY117" fmla="*/ 5802312 h 6858000"/>
              <a:gd name="connsiteX118" fmla="*/ 3816437 w 3906925"/>
              <a:gd name="connsiteY118" fmla="*/ 5840412 h 6858000"/>
              <a:gd name="connsiteX119" fmla="*/ 3835487 w 3906925"/>
              <a:gd name="connsiteY119" fmla="*/ 5876925 h 6858000"/>
              <a:gd name="connsiteX120" fmla="*/ 3854537 w 3906925"/>
              <a:gd name="connsiteY120" fmla="*/ 5915025 h 6858000"/>
              <a:gd name="connsiteX121" fmla="*/ 3870412 w 3906925"/>
              <a:gd name="connsiteY121" fmla="*/ 5956300 h 6858000"/>
              <a:gd name="connsiteX122" fmla="*/ 3884700 w 3906925"/>
              <a:gd name="connsiteY122" fmla="*/ 6003925 h 6858000"/>
              <a:gd name="connsiteX123" fmla="*/ 3895812 w 3906925"/>
              <a:gd name="connsiteY123" fmla="*/ 6056312 h 6858000"/>
              <a:gd name="connsiteX124" fmla="*/ 3903750 w 3906925"/>
              <a:gd name="connsiteY124" fmla="*/ 6113462 h 6858000"/>
              <a:gd name="connsiteX125" fmla="*/ 3906925 w 3906925"/>
              <a:gd name="connsiteY125" fmla="*/ 6183312 h 6858000"/>
              <a:gd name="connsiteX126" fmla="*/ 3903750 w 3906925"/>
              <a:gd name="connsiteY126" fmla="*/ 6251575 h 6858000"/>
              <a:gd name="connsiteX127" fmla="*/ 3895812 w 3906925"/>
              <a:gd name="connsiteY127" fmla="*/ 6311900 h 6858000"/>
              <a:gd name="connsiteX128" fmla="*/ 3884700 w 3906925"/>
              <a:gd name="connsiteY128" fmla="*/ 6361112 h 6858000"/>
              <a:gd name="connsiteX129" fmla="*/ 3870412 w 3906925"/>
              <a:gd name="connsiteY129" fmla="*/ 6407150 h 6858000"/>
              <a:gd name="connsiteX130" fmla="*/ 3854537 w 3906925"/>
              <a:gd name="connsiteY130" fmla="*/ 6448425 h 6858000"/>
              <a:gd name="connsiteX131" fmla="*/ 3837075 w 3906925"/>
              <a:gd name="connsiteY131" fmla="*/ 6488112 h 6858000"/>
              <a:gd name="connsiteX132" fmla="*/ 3819612 w 3906925"/>
              <a:gd name="connsiteY132" fmla="*/ 6523037 h 6858000"/>
              <a:gd name="connsiteX133" fmla="*/ 3800562 w 3906925"/>
              <a:gd name="connsiteY133" fmla="*/ 6561137 h 6858000"/>
              <a:gd name="connsiteX134" fmla="*/ 3781512 w 3906925"/>
              <a:gd name="connsiteY134" fmla="*/ 6597650 h 6858000"/>
              <a:gd name="connsiteX135" fmla="*/ 3765637 w 3906925"/>
              <a:gd name="connsiteY135" fmla="*/ 6640512 h 6858000"/>
              <a:gd name="connsiteX136" fmla="*/ 3749762 w 3906925"/>
              <a:gd name="connsiteY136" fmla="*/ 6683375 h 6858000"/>
              <a:gd name="connsiteX137" fmla="*/ 3740237 w 3906925"/>
              <a:gd name="connsiteY137" fmla="*/ 6735762 h 6858000"/>
              <a:gd name="connsiteX138" fmla="*/ 3732300 w 3906925"/>
              <a:gd name="connsiteY138" fmla="*/ 6791325 h 6858000"/>
              <a:gd name="connsiteX139" fmla="*/ 3727537 w 3906925"/>
              <a:gd name="connsiteY139" fmla="*/ 6858000 h 6858000"/>
              <a:gd name="connsiteX140" fmla="*/ 0 w 3906925"/>
              <a:gd name="connsiteY14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3906925" h="6858000">
                <a:moveTo>
                  <a:pt x="0" y="0"/>
                </a:moveTo>
                <a:lnTo>
                  <a:pt x="3727537" y="0"/>
                </a:lnTo>
                <a:lnTo>
                  <a:pt x="3732300" y="66675"/>
                </a:lnTo>
                <a:lnTo>
                  <a:pt x="3740237" y="122237"/>
                </a:lnTo>
                <a:lnTo>
                  <a:pt x="3749762" y="174625"/>
                </a:lnTo>
                <a:lnTo>
                  <a:pt x="3765637" y="217487"/>
                </a:lnTo>
                <a:lnTo>
                  <a:pt x="3781512" y="260350"/>
                </a:lnTo>
                <a:lnTo>
                  <a:pt x="3800562" y="296862"/>
                </a:lnTo>
                <a:lnTo>
                  <a:pt x="3819612" y="334962"/>
                </a:lnTo>
                <a:lnTo>
                  <a:pt x="3837075" y="369887"/>
                </a:lnTo>
                <a:lnTo>
                  <a:pt x="3854537" y="409575"/>
                </a:lnTo>
                <a:lnTo>
                  <a:pt x="3870412" y="450850"/>
                </a:lnTo>
                <a:lnTo>
                  <a:pt x="3884700" y="496887"/>
                </a:lnTo>
                <a:lnTo>
                  <a:pt x="3895812" y="546100"/>
                </a:lnTo>
                <a:lnTo>
                  <a:pt x="3903750" y="606425"/>
                </a:lnTo>
                <a:lnTo>
                  <a:pt x="3906925" y="673100"/>
                </a:lnTo>
                <a:lnTo>
                  <a:pt x="3903750" y="744537"/>
                </a:lnTo>
                <a:lnTo>
                  <a:pt x="3895812" y="801687"/>
                </a:lnTo>
                <a:lnTo>
                  <a:pt x="3884700" y="854075"/>
                </a:lnTo>
                <a:lnTo>
                  <a:pt x="3870412" y="901700"/>
                </a:lnTo>
                <a:lnTo>
                  <a:pt x="3854537" y="942975"/>
                </a:lnTo>
                <a:lnTo>
                  <a:pt x="3835487" y="981075"/>
                </a:lnTo>
                <a:lnTo>
                  <a:pt x="3816437" y="1017587"/>
                </a:lnTo>
                <a:lnTo>
                  <a:pt x="3797387" y="1055687"/>
                </a:lnTo>
                <a:lnTo>
                  <a:pt x="3779925" y="1095375"/>
                </a:lnTo>
                <a:lnTo>
                  <a:pt x="3762462" y="1136650"/>
                </a:lnTo>
                <a:lnTo>
                  <a:pt x="3748175" y="1182687"/>
                </a:lnTo>
                <a:lnTo>
                  <a:pt x="3738650" y="1235075"/>
                </a:lnTo>
                <a:lnTo>
                  <a:pt x="3729125" y="1295400"/>
                </a:lnTo>
                <a:lnTo>
                  <a:pt x="3727537" y="1363662"/>
                </a:lnTo>
                <a:lnTo>
                  <a:pt x="3729125" y="1431925"/>
                </a:lnTo>
                <a:lnTo>
                  <a:pt x="3738650" y="1492250"/>
                </a:lnTo>
                <a:lnTo>
                  <a:pt x="3748175" y="1544637"/>
                </a:lnTo>
                <a:lnTo>
                  <a:pt x="3762462" y="1589087"/>
                </a:lnTo>
                <a:lnTo>
                  <a:pt x="3779925" y="1631950"/>
                </a:lnTo>
                <a:lnTo>
                  <a:pt x="3797387" y="1671637"/>
                </a:lnTo>
                <a:lnTo>
                  <a:pt x="3816437" y="1708150"/>
                </a:lnTo>
                <a:lnTo>
                  <a:pt x="3835487" y="1743075"/>
                </a:lnTo>
                <a:lnTo>
                  <a:pt x="3854537" y="1782762"/>
                </a:lnTo>
                <a:lnTo>
                  <a:pt x="3870412" y="1824037"/>
                </a:lnTo>
                <a:lnTo>
                  <a:pt x="3884700" y="1870075"/>
                </a:lnTo>
                <a:lnTo>
                  <a:pt x="3895812" y="1922462"/>
                </a:lnTo>
                <a:lnTo>
                  <a:pt x="3903750" y="1982787"/>
                </a:lnTo>
                <a:lnTo>
                  <a:pt x="3906925" y="2051050"/>
                </a:lnTo>
                <a:lnTo>
                  <a:pt x="3903750" y="2119312"/>
                </a:lnTo>
                <a:lnTo>
                  <a:pt x="3895812" y="2179637"/>
                </a:lnTo>
                <a:lnTo>
                  <a:pt x="3884700" y="2232025"/>
                </a:lnTo>
                <a:lnTo>
                  <a:pt x="3870412" y="2278062"/>
                </a:lnTo>
                <a:lnTo>
                  <a:pt x="3854537" y="2319337"/>
                </a:lnTo>
                <a:lnTo>
                  <a:pt x="3835487" y="2359025"/>
                </a:lnTo>
                <a:lnTo>
                  <a:pt x="3816437" y="2395537"/>
                </a:lnTo>
                <a:lnTo>
                  <a:pt x="3797387" y="2433637"/>
                </a:lnTo>
                <a:lnTo>
                  <a:pt x="3779925" y="2471737"/>
                </a:lnTo>
                <a:lnTo>
                  <a:pt x="3762462" y="2513012"/>
                </a:lnTo>
                <a:lnTo>
                  <a:pt x="3748175" y="2560637"/>
                </a:lnTo>
                <a:lnTo>
                  <a:pt x="3738650" y="2613025"/>
                </a:lnTo>
                <a:lnTo>
                  <a:pt x="3729125" y="2671762"/>
                </a:lnTo>
                <a:lnTo>
                  <a:pt x="3727537" y="2741612"/>
                </a:lnTo>
                <a:lnTo>
                  <a:pt x="3729125" y="2809875"/>
                </a:lnTo>
                <a:lnTo>
                  <a:pt x="3738650" y="2868612"/>
                </a:lnTo>
                <a:lnTo>
                  <a:pt x="3748175" y="2922587"/>
                </a:lnTo>
                <a:lnTo>
                  <a:pt x="3762462" y="2967037"/>
                </a:lnTo>
                <a:lnTo>
                  <a:pt x="3779925" y="3009900"/>
                </a:lnTo>
                <a:lnTo>
                  <a:pt x="3797387" y="3046412"/>
                </a:lnTo>
                <a:lnTo>
                  <a:pt x="3816437" y="3084512"/>
                </a:lnTo>
                <a:lnTo>
                  <a:pt x="3835487" y="3121025"/>
                </a:lnTo>
                <a:lnTo>
                  <a:pt x="3854537" y="3160712"/>
                </a:lnTo>
                <a:lnTo>
                  <a:pt x="3870412" y="3201987"/>
                </a:lnTo>
                <a:lnTo>
                  <a:pt x="3884700" y="3248025"/>
                </a:lnTo>
                <a:lnTo>
                  <a:pt x="3895812" y="3300412"/>
                </a:lnTo>
                <a:lnTo>
                  <a:pt x="3903750" y="3360737"/>
                </a:lnTo>
                <a:lnTo>
                  <a:pt x="3906925" y="3427412"/>
                </a:lnTo>
                <a:lnTo>
                  <a:pt x="3903750" y="3497262"/>
                </a:lnTo>
                <a:lnTo>
                  <a:pt x="3895812" y="3557587"/>
                </a:lnTo>
                <a:lnTo>
                  <a:pt x="3884700" y="3609975"/>
                </a:lnTo>
                <a:lnTo>
                  <a:pt x="3870412" y="3656012"/>
                </a:lnTo>
                <a:lnTo>
                  <a:pt x="3854537" y="3697287"/>
                </a:lnTo>
                <a:lnTo>
                  <a:pt x="3835487" y="3736975"/>
                </a:lnTo>
                <a:lnTo>
                  <a:pt x="3797387" y="3811587"/>
                </a:lnTo>
                <a:lnTo>
                  <a:pt x="3779925" y="3848100"/>
                </a:lnTo>
                <a:lnTo>
                  <a:pt x="3762462" y="3890962"/>
                </a:lnTo>
                <a:lnTo>
                  <a:pt x="3748175" y="3935412"/>
                </a:lnTo>
                <a:lnTo>
                  <a:pt x="3738650" y="3987800"/>
                </a:lnTo>
                <a:lnTo>
                  <a:pt x="3729125" y="4048125"/>
                </a:lnTo>
                <a:lnTo>
                  <a:pt x="3727537" y="4116387"/>
                </a:lnTo>
                <a:lnTo>
                  <a:pt x="3729125" y="4186237"/>
                </a:lnTo>
                <a:lnTo>
                  <a:pt x="3738650" y="4244975"/>
                </a:lnTo>
                <a:lnTo>
                  <a:pt x="3748175" y="4297362"/>
                </a:lnTo>
                <a:lnTo>
                  <a:pt x="3762462" y="4343400"/>
                </a:lnTo>
                <a:lnTo>
                  <a:pt x="3779925" y="4386262"/>
                </a:lnTo>
                <a:lnTo>
                  <a:pt x="3797387" y="4424362"/>
                </a:lnTo>
                <a:lnTo>
                  <a:pt x="3835487" y="4498975"/>
                </a:lnTo>
                <a:lnTo>
                  <a:pt x="3854537" y="4537075"/>
                </a:lnTo>
                <a:lnTo>
                  <a:pt x="3870412" y="4579937"/>
                </a:lnTo>
                <a:lnTo>
                  <a:pt x="3884700" y="4625975"/>
                </a:lnTo>
                <a:lnTo>
                  <a:pt x="3895812" y="4678362"/>
                </a:lnTo>
                <a:lnTo>
                  <a:pt x="3903750" y="4738687"/>
                </a:lnTo>
                <a:lnTo>
                  <a:pt x="3906925" y="4806950"/>
                </a:lnTo>
                <a:lnTo>
                  <a:pt x="3903750" y="4875212"/>
                </a:lnTo>
                <a:lnTo>
                  <a:pt x="3895812" y="4935537"/>
                </a:lnTo>
                <a:lnTo>
                  <a:pt x="3884700" y="4987925"/>
                </a:lnTo>
                <a:lnTo>
                  <a:pt x="3870412" y="5033962"/>
                </a:lnTo>
                <a:lnTo>
                  <a:pt x="3854537" y="5075237"/>
                </a:lnTo>
                <a:lnTo>
                  <a:pt x="3835487" y="5114925"/>
                </a:lnTo>
                <a:lnTo>
                  <a:pt x="3816437" y="5149850"/>
                </a:lnTo>
                <a:lnTo>
                  <a:pt x="3797387" y="5186362"/>
                </a:lnTo>
                <a:lnTo>
                  <a:pt x="3779925" y="5226050"/>
                </a:lnTo>
                <a:lnTo>
                  <a:pt x="3762462" y="5268912"/>
                </a:lnTo>
                <a:lnTo>
                  <a:pt x="3748175" y="5313362"/>
                </a:lnTo>
                <a:lnTo>
                  <a:pt x="3738650" y="5365750"/>
                </a:lnTo>
                <a:lnTo>
                  <a:pt x="3729125" y="5426075"/>
                </a:lnTo>
                <a:lnTo>
                  <a:pt x="3727537" y="5494337"/>
                </a:lnTo>
                <a:lnTo>
                  <a:pt x="3729125" y="5562600"/>
                </a:lnTo>
                <a:lnTo>
                  <a:pt x="3738650" y="5622925"/>
                </a:lnTo>
                <a:lnTo>
                  <a:pt x="3748175" y="5675312"/>
                </a:lnTo>
                <a:lnTo>
                  <a:pt x="3762462" y="5721350"/>
                </a:lnTo>
                <a:lnTo>
                  <a:pt x="3779925" y="5762625"/>
                </a:lnTo>
                <a:lnTo>
                  <a:pt x="3797387" y="5802312"/>
                </a:lnTo>
                <a:lnTo>
                  <a:pt x="3816437" y="5840412"/>
                </a:lnTo>
                <a:lnTo>
                  <a:pt x="3835487" y="5876925"/>
                </a:lnTo>
                <a:lnTo>
                  <a:pt x="3854537" y="5915025"/>
                </a:lnTo>
                <a:lnTo>
                  <a:pt x="3870412" y="5956300"/>
                </a:lnTo>
                <a:lnTo>
                  <a:pt x="3884700" y="6003925"/>
                </a:lnTo>
                <a:lnTo>
                  <a:pt x="3895812" y="6056312"/>
                </a:lnTo>
                <a:lnTo>
                  <a:pt x="3903750" y="6113462"/>
                </a:lnTo>
                <a:lnTo>
                  <a:pt x="3906925" y="6183312"/>
                </a:lnTo>
                <a:lnTo>
                  <a:pt x="3903750" y="6251575"/>
                </a:lnTo>
                <a:lnTo>
                  <a:pt x="3895812" y="6311900"/>
                </a:lnTo>
                <a:lnTo>
                  <a:pt x="3884700" y="6361112"/>
                </a:lnTo>
                <a:lnTo>
                  <a:pt x="3870412" y="6407150"/>
                </a:lnTo>
                <a:lnTo>
                  <a:pt x="3854537" y="6448425"/>
                </a:lnTo>
                <a:lnTo>
                  <a:pt x="3837075" y="6488112"/>
                </a:lnTo>
                <a:lnTo>
                  <a:pt x="3819612" y="6523037"/>
                </a:lnTo>
                <a:lnTo>
                  <a:pt x="3800562" y="6561137"/>
                </a:lnTo>
                <a:lnTo>
                  <a:pt x="3781512" y="6597650"/>
                </a:lnTo>
                <a:lnTo>
                  <a:pt x="3765637" y="6640512"/>
                </a:lnTo>
                <a:lnTo>
                  <a:pt x="3749762" y="6683375"/>
                </a:lnTo>
                <a:lnTo>
                  <a:pt x="3740237" y="6735762"/>
                </a:lnTo>
                <a:lnTo>
                  <a:pt x="3732300" y="6791325"/>
                </a:lnTo>
                <a:lnTo>
                  <a:pt x="3727537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 useBgFill="1">
        <p:nvSpPr>
          <p:cNvPr id="40" name="Freeform: Shape 34">
            <a:extLst>
              <a:ext uri="{FF2B5EF4-FFF2-40B4-BE49-F238E27FC236}">
                <a16:creationId xmlns:a16="http://schemas.microsoft.com/office/drawing/2014/main" id="{F7CC7D8E-EFA5-4077-A4F3-6CA7CE1245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04502" y="0"/>
            <a:ext cx="4287499" cy="6858000"/>
          </a:xfrm>
          <a:custGeom>
            <a:avLst/>
            <a:gdLst>
              <a:gd name="connsiteX0" fmla="*/ 0 w 4287499"/>
              <a:gd name="connsiteY0" fmla="*/ 0 h 6858000"/>
              <a:gd name="connsiteX1" fmla="*/ 4287499 w 4287499"/>
              <a:gd name="connsiteY1" fmla="*/ 0 h 6858000"/>
              <a:gd name="connsiteX2" fmla="*/ 4287499 w 4287499"/>
              <a:gd name="connsiteY2" fmla="*/ 6858000 h 6858000"/>
              <a:gd name="connsiteX3" fmla="*/ 0 w 4287499"/>
              <a:gd name="connsiteY3" fmla="*/ 6858000 h 6858000"/>
              <a:gd name="connsiteX4" fmla="*/ 4763 w 4287499"/>
              <a:gd name="connsiteY4" fmla="*/ 6791325 h 6858000"/>
              <a:gd name="connsiteX5" fmla="*/ 12700 w 4287499"/>
              <a:gd name="connsiteY5" fmla="*/ 6735762 h 6858000"/>
              <a:gd name="connsiteX6" fmla="*/ 22225 w 4287499"/>
              <a:gd name="connsiteY6" fmla="*/ 6683375 h 6858000"/>
              <a:gd name="connsiteX7" fmla="*/ 38100 w 4287499"/>
              <a:gd name="connsiteY7" fmla="*/ 6640512 h 6858000"/>
              <a:gd name="connsiteX8" fmla="*/ 53975 w 4287499"/>
              <a:gd name="connsiteY8" fmla="*/ 6597650 h 6858000"/>
              <a:gd name="connsiteX9" fmla="*/ 73025 w 4287499"/>
              <a:gd name="connsiteY9" fmla="*/ 6561137 h 6858000"/>
              <a:gd name="connsiteX10" fmla="*/ 92075 w 4287499"/>
              <a:gd name="connsiteY10" fmla="*/ 6523037 h 6858000"/>
              <a:gd name="connsiteX11" fmla="*/ 109538 w 4287499"/>
              <a:gd name="connsiteY11" fmla="*/ 6488112 h 6858000"/>
              <a:gd name="connsiteX12" fmla="*/ 127000 w 4287499"/>
              <a:gd name="connsiteY12" fmla="*/ 6448425 h 6858000"/>
              <a:gd name="connsiteX13" fmla="*/ 142875 w 4287499"/>
              <a:gd name="connsiteY13" fmla="*/ 6407150 h 6858000"/>
              <a:gd name="connsiteX14" fmla="*/ 157163 w 4287499"/>
              <a:gd name="connsiteY14" fmla="*/ 6361112 h 6858000"/>
              <a:gd name="connsiteX15" fmla="*/ 168275 w 4287499"/>
              <a:gd name="connsiteY15" fmla="*/ 6311900 h 6858000"/>
              <a:gd name="connsiteX16" fmla="*/ 176213 w 4287499"/>
              <a:gd name="connsiteY16" fmla="*/ 6251575 h 6858000"/>
              <a:gd name="connsiteX17" fmla="*/ 179388 w 4287499"/>
              <a:gd name="connsiteY17" fmla="*/ 6183312 h 6858000"/>
              <a:gd name="connsiteX18" fmla="*/ 176213 w 4287499"/>
              <a:gd name="connsiteY18" fmla="*/ 6113462 h 6858000"/>
              <a:gd name="connsiteX19" fmla="*/ 168275 w 4287499"/>
              <a:gd name="connsiteY19" fmla="*/ 6056312 h 6858000"/>
              <a:gd name="connsiteX20" fmla="*/ 157163 w 4287499"/>
              <a:gd name="connsiteY20" fmla="*/ 6003925 h 6858000"/>
              <a:gd name="connsiteX21" fmla="*/ 142875 w 4287499"/>
              <a:gd name="connsiteY21" fmla="*/ 5956300 h 6858000"/>
              <a:gd name="connsiteX22" fmla="*/ 127000 w 4287499"/>
              <a:gd name="connsiteY22" fmla="*/ 5915025 h 6858000"/>
              <a:gd name="connsiteX23" fmla="*/ 107950 w 4287499"/>
              <a:gd name="connsiteY23" fmla="*/ 5876925 h 6858000"/>
              <a:gd name="connsiteX24" fmla="*/ 88900 w 4287499"/>
              <a:gd name="connsiteY24" fmla="*/ 5840412 h 6858000"/>
              <a:gd name="connsiteX25" fmla="*/ 69850 w 4287499"/>
              <a:gd name="connsiteY25" fmla="*/ 5802312 h 6858000"/>
              <a:gd name="connsiteX26" fmla="*/ 52388 w 4287499"/>
              <a:gd name="connsiteY26" fmla="*/ 5762625 h 6858000"/>
              <a:gd name="connsiteX27" fmla="*/ 34925 w 4287499"/>
              <a:gd name="connsiteY27" fmla="*/ 5721350 h 6858000"/>
              <a:gd name="connsiteX28" fmla="*/ 20638 w 4287499"/>
              <a:gd name="connsiteY28" fmla="*/ 5675312 h 6858000"/>
              <a:gd name="connsiteX29" fmla="*/ 11113 w 4287499"/>
              <a:gd name="connsiteY29" fmla="*/ 5622925 h 6858000"/>
              <a:gd name="connsiteX30" fmla="*/ 1588 w 4287499"/>
              <a:gd name="connsiteY30" fmla="*/ 5562600 h 6858000"/>
              <a:gd name="connsiteX31" fmla="*/ 0 w 4287499"/>
              <a:gd name="connsiteY31" fmla="*/ 5494337 h 6858000"/>
              <a:gd name="connsiteX32" fmla="*/ 1588 w 4287499"/>
              <a:gd name="connsiteY32" fmla="*/ 5426075 h 6858000"/>
              <a:gd name="connsiteX33" fmla="*/ 11113 w 4287499"/>
              <a:gd name="connsiteY33" fmla="*/ 5365750 h 6858000"/>
              <a:gd name="connsiteX34" fmla="*/ 20638 w 4287499"/>
              <a:gd name="connsiteY34" fmla="*/ 5313362 h 6858000"/>
              <a:gd name="connsiteX35" fmla="*/ 34925 w 4287499"/>
              <a:gd name="connsiteY35" fmla="*/ 5268912 h 6858000"/>
              <a:gd name="connsiteX36" fmla="*/ 52388 w 4287499"/>
              <a:gd name="connsiteY36" fmla="*/ 5226050 h 6858000"/>
              <a:gd name="connsiteX37" fmla="*/ 69850 w 4287499"/>
              <a:gd name="connsiteY37" fmla="*/ 5186362 h 6858000"/>
              <a:gd name="connsiteX38" fmla="*/ 88900 w 4287499"/>
              <a:gd name="connsiteY38" fmla="*/ 5149850 h 6858000"/>
              <a:gd name="connsiteX39" fmla="*/ 107950 w 4287499"/>
              <a:gd name="connsiteY39" fmla="*/ 5114925 h 6858000"/>
              <a:gd name="connsiteX40" fmla="*/ 127000 w 4287499"/>
              <a:gd name="connsiteY40" fmla="*/ 5075237 h 6858000"/>
              <a:gd name="connsiteX41" fmla="*/ 142875 w 4287499"/>
              <a:gd name="connsiteY41" fmla="*/ 5033962 h 6858000"/>
              <a:gd name="connsiteX42" fmla="*/ 157163 w 4287499"/>
              <a:gd name="connsiteY42" fmla="*/ 4987925 h 6858000"/>
              <a:gd name="connsiteX43" fmla="*/ 168275 w 4287499"/>
              <a:gd name="connsiteY43" fmla="*/ 4935537 h 6858000"/>
              <a:gd name="connsiteX44" fmla="*/ 176213 w 4287499"/>
              <a:gd name="connsiteY44" fmla="*/ 4875212 h 6858000"/>
              <a:gd name="connsiteX45" fmla="*/ 179388 w 4287499"/>
              <a:gd name="connsiteY45" fmla="*/ 4806950 h 6858000"/>
              <a:gd name="connsiteX46" fmla="*/ 176213 w 4287499"/>
              <a:gd name="connsiteY46" fmla="*/ 4738687 h 6858000"/>
              <a:gd name="connsiteX47" fmla="*/ 168275 w 4287499"/>
              <a:gd name="connsiteY47" fmla="*/ 4678362 h 6858000"/>
              <a:gd name="connsiteX48" fmla="*/ 157163 w 4287499"/>
              <a:gd name="connsiteY48" fmla="*/ 4625975 h 6858000"/>
              <a:gd name="connsiteX49" fmla="*/ 142875 w 4287499"/>
              <a:gd name="connsiteY49" fmla="*/ 4579937 h 6858000"/>
              <a:gd name="connsiteX50" fmla="*/ 127000 w 4287499"/>
              <a:gd name="connsiteY50" fmla="*/ 4537075 h 6858000"/>
              <a:gd name="connsiteX51" fmla="*/ 107950 w 4287499"/>
              <a:gd name="connsiteY51" fmla="*/ 4498975 h 6858000"/>
              <a:gd name="connsiteX52" fmla="*/ 69850 w 4287499"/>
              <a:gd name="connsiteY52" fmla="*/ 4424362 h 6858000"/>
              <a:gd name="connsiteX53" fmla="*/ 52388 w 4287499"/>
              <a:gd name="connsiteY53" fmla="*/ 4386262 h 6858000"/>
              <a:gd name="connsiteX54" fmla="*/ 34925 w 4287499"/>
              <a:gd name="connsiteY54" fmla="*/ 4343400 h 6858000"/>
              <a:gd name="connsiteX55" fmla="*/ 20638 w 4287499"/>
              <a:gd name="connsiteY55" fmla="*/ 4297362 h 6858000"/>
              <a:gd name="connsiteX56" fmla="*/ 11113 w 4287499"/>
              <a:gd name="connsiteY56" fmla="*/ 4244975 h 6858000"/>
              <a:gd name="connsiteX57" fmla="*/ 1588 w 4287499"/>
              <a:gd name="connsiteY57" fmla="*/ 4186237 h 6858000"/>
              <a:gd name="connsiteX58" fmla="*/ 0 w 4287499"/>
              <a:gd name="connsiteY58" fmla="*/ 4116387 h 6858000"/>
              <a:gd name="connsiteX59" fmla="*/ 1588 w 4287499"/>
              <a:gd name="connsiteY59" fmla="*/ 4048125 h 6858000"/>
              <a:gd name="connsiteX60" fmla="*/ 11113 w 4287499"/>
              <a:gd name="connsiteY60" fmla="*/ 3987800 h 6858000"/>
              <a:gd name="connsiteX61" fmla="*/ 20638 w 4287499"/>
              <a:gd name="connsiteY61" fmla="*/ 3935412 h 6858000"/>
              <a:gd name="connsiteX62" fmla="*/ 34925 w 4287499"/>
              <a:gd name="connsiteY62" fmla="*/ 3890962 h 6858000"/>
              <a:gd name="connsiteX63" fmla="*/ 52388 w 4287499"/>
              <a:gd name="connsiteY63" fmla="*/ 3848100 h 6858000"/>
              <a:gd name="connsiteX64" fmla="*/ 69850 w 4287499"/>
              <a:gd name="connsiteY64" fmla="*/ 3811587 h 6858000"/>
              <a:gd name="connsiteX65" fmla="*/ 107950 w 4287499"/>
              <a:gd name="connsiteY65" fmla="*/ 3736975 h 6858000"/>
              <a:gd name="connsiteX66" fmla="*/ 127000 w 4287499"/>
              <a:gd name="connsiteY66" fmla="*/ 3697287 h 6858000"/>
              <a:gd name="connsiteX67" fmla="*/ 142875 w 4287499"/>
              <a:gd name="connsiteY67" fmla="*/ 3656012 h 6858000"/>
              <a:gd name="connsiteX68" fmla="*/ 157163 w 4287499"/>
              <a:gd name="connsiteY68" fmla="*/ 3609975 h 6858000"/>
              <a:gd name="connsiteX69" fmla="*/ 168275 w 4287499"/>
              <a:gd name="connsiteY69" fmla="*/ 3557587 h 6858000"/>
              <a:gd name="connsiteX70" fmla="*/ 176213 w 4287499"/>
              <a:gd name="connsiteY70" fmla="*/ 3497262 h 6858000"/>
              <a:gd name="connsiteX71" fmla="*/ 179388 w 4287499"/>
              <a:gd name="connsiteY71" fmla="*/ 3427412 h 6858000"/>
              <a:gd name="connsiteX72" fmla="*/ 176213 w 4287499"/>
              <a:gd name="connsiteY72" fmla="*/ 3360737 h 6858000"/>
              <a:gd name="connsiteX73" fmla="*/ 168275 w 4287499"/>
              <a:gd name="connsiteY73" fmla="*/ 3300412 h 6858000"/>
              <a:gd name="connsiteX74" fmla="*/ 157163 w 4287499"/>
              <a:gd name="connsiteY74" fmla="*/ 3248025 h 6858000"/>
              <a:gd name="connsiteX75" fmla="*/ 142875 w 4287499"/>
              <a:gd name="connsiteY75" fmla="*/ 3201987 h 6858000"/>
              <a:gd name="connsiteX76" fmla="*/ 127000 w 4287499"/>
              <a:gd name="connsiteY76" fmla="*/ 3160712 h 6858000"/>
              <a:gd name="connsiteX77" fmla="*/ 107950 w 4287499"/>
              <a:gd name="connsiteY77" fmla="*/ 3121025 h 6858000"/>
              <a:gd name="connsiteX78" fmla="*/ 88900 w 4287499"/>
              <a:gd name="connsiteY78" fmla="*/ 3084512 h 6858000"/>
              <a:gd name="connsiteX79" fmla="*/ 69850 w 4287499"/>
              <a:gd name="connsiteY79" fmla="*/ 3046412 h 6858000"/>
              <a:gd name="connsiteX80" fmla="*/ 52388 w 4287499"/>
              <a:gd name="connsiteY80" fmla="*/ 3009900 h 6858000"/>
              <a:gd name="connsiteX81" fmla="*/ 34925 w 4287499"/>
              <a:gd name="connsiteY81" fmla="*/ 2967037 h 6858000"/>
              <a:gd name="connsiteX82" fmla="*/ 20638 w 4287499"/>
              <a:gd name="connsiteY82" fmla="*/ 2922587 h 6858000"/>
              <a:gd name="connsiteX83" fmla="*/ 11113 w 4287499"/>
              <a:gd name="connsiteY83" fmla="*/ 2868612 h 6858000"/>
              <a:gd name="connsiteX84" fmla="*/ 1588 w 4287499"/>
              <a:gd name="connsiteY84" fmla="*/ 2809875 h 6858000"/>
              <a:gd name="connsiteX85" fmla="*/ 0 w 4287499"/>
              <a:gd name="connsiteY85" fmla="*/ 2741612 h 6858000"/>
              <a:gd name="connsiteX86" fmla="*/ 1588 w 4287499"/>
              <a:gd name="connsiteY86" fmla="*/ 2671762 h 6858000"/>
              <a:gd name="connsiteX87" fmla="*/ 11113 w 4287499"/>
              <a:gd name="connsiteY87" fmla="*/ 2613025 h 6858000"/>
              <a:gd name="connsiteX88" fmla="*/ 20638 w 4287499"/>
              <a:gd name="connsiteY88" fmla="*/ 2560637 h 6858000"/>
              <a:gd name="connsiteX89" fmla="*/ 34925 w 4287499"/>
              <a:gd name="connsiteY89" fmla="*/ 2513012 h 6858000"/>
              <a:gd name="connsiteX90" fmla="*/ 52388 w 4287499"/>
              <a:gd name="connsiteY90" fmla="*/ 2471737 h 6858000"/>
              <a:gd name="connsiteX91" fmla="*/ 69850 w 4287499"/>
              <a:gd name="connsiteY91" fmla="*/ 2433637 h 6858000"/>
              <a:gd name="connsiteX92" fmla="*/ 88900 w 4287499"/>
              <a:gd name="connsiteY92" fmla="*/ 2395537 h 6858000"/>
              <a:gd name="connsiteX93" fmla="*/ 107950 w 4287499"/>
              <a:gd name="connsiteY93" fmla="*/ 2359025 h 6858000"/>
              <a:gd name="connsiteX94" fmla="*/ 127000 w 4287499"/>
              <a:gd name="connsiteY94" fmla="*/ 2319337 h 6858000"/>
              <a:gd name="connsiteX95" fmla="*/ 142875 w 4287499"/>
              <a:gd name="connsiteY95" fmla="*/ 2278062 h 6858000"/>
              <a:gd name="connsiteX96" fmla="*/ 157163 w 4287499"/>
              <a:gd name="connsiteY96" fmla="*/ 2232025 h 6858000"/>
              <a:gd name="connsiteX97" fmla="*/ 168275 w 4287499"/>
              <a:gd name="connsiteY97" fmla="*/ 2179637 h 6858000"/>
              <a:gd name="connsiteX98" fmla="*/ 176213 w 4287499"/>
              <a:gd name="connsiteY98" fmla="*/ 2119312 h 6858000"/>
              <a:gd name="connsiteX99" fmla="*/ 179388 w 4287499"/>
              <a:gd name="connsiteY99" fmla="*/ 2051050 h 6858000"/>
              <a:gd name="connsiteX100" fmla="*/ 176213 w 4287499"/>
              <a:gd name="connsiteY100" fmla="*/ 1982787 h 6858000"/>
              <a:gd name="connsiteX101" fmla="*/ 168275 w 4287499"/>
              <a:gd name="connsiteY101" fmla="*/ 1922462 h 6858000"/>
              <a:gd name="connsiteX102" fmla="*/ 157163 w 4287499"/>
              <a:gd name="connsiteY102" fmla="*/ 1870075 h 6858000"/>
              <a:gd name="connsiteX103" fmla="*/ 142875 w 4287499"/>
              <a:gd name="connsiteY103" fmla="*/ 1824037 h 6858000"/>
              <a:gd name="connsiteX104" fmla="*/ 127000 w 4287499"/>
              <a:gd name="connsiteY104" fmla="*/ 1782762 h 6858000"/>
              <a:gd name="connsiteX105" fmla="*/ 107950 w 4287499"/>
              <a:gd name="connsiteY105" fmla="*/ 1743075 h 6858000"/>
              <a:gd name="connsiteX106" fmla="*/ 88900 w 4287499"/>
              <a:gd name="connsiteY106" fmla="*/ 1708150 h 6858000"/>
              <a:gd name="connsiteX107" fmla="*/ 69850 w 4287499"/>
              <a:gd name="connsiteY107" fmla="*/ 1671637 h 6858000"/>
              <a:gd name="connsiteX108" fmla="*/ 52388 w 4287499"/>
              <a:gd name="connsiteY108" fmla="*/ 1631950 h 6858000"/>
              <a:gd name="connsiteX109" fmla="*/ 34925 w 4287499"/>
              <a:gd name="connsiteY109" fmla="*/ 1589087 h 6858000"/>
              <a:gd name="connsiteX110" fmla="*/ 20638 w 4287499"/>
              <a:gd name="connsiteY110" fmla="*/ 1544637 h 6858000"/>
              <a:gd name="connsiteX111" fmla="*/ 11113 w 4287499"/>
              <a:gd name="connsiteY111" fmla="*/ 1492250 h 6858000"/>
              <a:gd name="connsiteX112" fmla="*/ 1588 w 4287499"/>
              <a:gd name="connsiteY112" fmla="*/ 1431925 h 6858000"/>
              <a:gd name="connsiteX113" fmla="*/ 0 w 4287499"/>
              <a:gd name="connsiteY113" fmla="*/ 1363662 h 6858000"/>
              <a:gd name="connsiteX114" fmla="*/ 1588 w 4287499"/>
              <a:gd name="connsiteY114" fmla="*/ 1295400 h 6858000"/>
              <a:gd name="connsiteX115" fmla="*/ 11113 w 4287499"/>
              <a:gd name="connsiteY115" fmla="*/ 1235075 h 6858000"/>
              <a:gd name="connsiteX116" fmla="*/ 20638 w 4287499"/>
              <a:gd name="connsiteY116" fmla="*/ 1182687 h 6858000"/>
              <a:gd name="connsiteX117" fmla="*/ 34925 w 4287499"/>
              <a:gd name="connsiteY117" fmla="*/ 1136650 h 6858000"/>
              <a:gd name="connsiteX118" fmla="*/ 52388 w 4287499"/>
              <a:gd name="connsiteY118" fmla="*/ 1095375 h 6858000"/>
              <a:gd name="connsiteX119" fmla="*/ 69850 w 4287499"/>
              <a:gd name="connsiteY119" fmla="*/ 1055687 h 6858000"/>
              <a:gd name="connsiteX120" fmla="*/ 88900 w 4287499"/>
              <a:gd name="connsiteY120" fmla="*/ 1017587 h 6858000"/>
              <a:gd name="connsiteX121" fmla="*/ 107950 w 4287499"/>
              <a:gd name="connsiteY121" fmla="*/ 981075 h 6858000"/>
              <a:gd name="connsiteX122" fmla="*/ 127000 w 4287499"/>
              <a:gd name="connsiteY122" fmla="*/ 942975 h 6858000"/>
              <a:gd name="connsiteX123" fmla="*/ 142875 w 4287499"/>
              <a:gd name="connsiteY123" fmla="*/ 901700 h 6858000"/>
              <a:gd name="connsiteX124" fmla="*/ 157163 w 4287499"/>
              <a:gd name="connsiteY124" fmla="*/ 854075 h 6858000"/>
              <a:gd name="connsiteX125" fmla="*/ 168275 w 4287499"/>
              <a:gd name="connsiteY125" fmla="*/ 801687 h 6858000"/>
              <a:gd name="connsiteX126" fmla="*/ 176213 w 4287499"/>
              <a:gd name="connsiteY126" fmla="*/ 744537 h 6858000"/>
              <a:gd name="connsiteX127" fmla="*/ 179388 w 4287499"/>
              <a:gd name="connsiteY127" fmla="*/ 673100 h 6858000"/>
              <a:gd name="connsiteX128" fmla="*/ 176213 w 4287499"/>
              <a:gd name="connsiteY128" fmla="*/ 606425 h 6858000"/>
              <a:gd name="connsiteX129" fmla="*/ 168275 w 4287499"/>
              <a:gd name="connsiteY129" fmla="*/ 546100 h 6858000"/>
              <a:gd name="connsiteX130" fmla="*/ 157163 w 4287499"/>
              <a:gd name="connsiteY130" fmla="*/ 496887 h 6858000"/>
              <a:gd name="connsiteX131" fmla="*/ 142875 w 4287499"/>
              <a:gd name="connsiteY131" fmla="*/ 450850 h 6858000"/>
              <a:gd name="connsiteX132" fmla="*/ 127000 w 4287499"/>
              <a:gd name="connsiteY132" fmla="*/ 409575 h 6858000"/>
              <a:gd name="connsiteX133" fmla="*/ 109538 w 4287499"/>
              <a:gd name="connsiteY133" fmla="*/ 369887 h 6858000"/>
              <a:gd name="connsiteX134" fmla="*/ 92075 w 4287499"/>
              <a:gd name="connsiteY134" fmla="*/ 334962 h 6858000"/>
              <a:gd name="connsiteX135" fmla="*/ 73025 w 4287499"/>
              <a:gd name="connsiteY135" fmla="*/ 296862 h 6858000"/>
              <a:gd name="connsiteX136" fmla="*/ 53975 w 4287499"/>
              <a:gd name="connsiteY136" fmla="*/ 260350 h 6858000"/>
              <a:gd name="connsiteX137" fmla="*/ 38100 w 4287499"/>
              <a:gd name="connsiteY137" fmla="*/ 217487 h 6858000"/>
              <a:gd name="connsiteX138" fmla="*/ 22225 w 4287499"/>
              <a:gd name="connsiteY138" fmla="*/ 174625 h 6858000"/>
              <a:gd name="connsiteX139" fmla="*/ 12700 w 4287499"/>
              <a:gd name="connsiteY139" fmla="*/ 122237 h 6858000"/>
              <a:gd name="connsiteX140" fmla="*/ 4763 w 4287499"/>
              <a:gd name="connsiteY140" fmla="*/ 6667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4287499" h="6858000">
                <a:moveTo>
                  <a:pt x="0" y="0"/>
                </a:moveTo>
                <a:lnTo>
                  <a:pt x="4287499" y="0"/>
                </a:lnTo>
                <a:lnTo>
                  <a:pt x="4287499" y="6858000"/>
                </a:lnTo>
                <a:lnTo>
                  <a:pt x="0" y="6858000"/>
                </a:lnTo>
                <a:lnTo>
                  <a:pt x="4763" y="6791325"/>
                </a:lnTo>
                <a:lnTo>
                  <a:pt x="12700" y="6735762"/>
                </a:lnTo>
                <a:lnTo>
                  <a:pt x="22225" y="6683375"/>
                </a:lnTo>
                <a:lnTo>
                  <a:pt x="38100" y="6640512"/>
                </a:lnTo>
                <a:lnTo>
                  <a:pt x="53975" y="6597650"/>
                </a:lnTo>
                <a:lnTo>
                  <a:pt x="73025" y="6561137"/>
                </a:lnTo>
                <a:lnTo>
                  <a:pt x="92075" y="6523037"/>
                </a:lnTo>
                <a:lnTo>
                  <a:pt x="109538" y="6488112"/>
                </a:lnTo>
                <a:lnTo>
                  <a:pt x="127000" y="6448425"/>
                </a:lnTo>
                <a:lnTo>
                  <a:pt x="142875" y="6407150"/>
                </a:lnTo>
                <a:lnTo>
                  <a:pt x="157163" y="6361112"/>
                </a:lnTo>
                <a:lnTo>
                  <a:pt x="168275" y="6311900"/>
                </a:lnTo>
                <a:lnTo>
                  <a:pt x="176213" y="6251575"/>
                </a:lnTo>
                <a:lnTo>
                  <a:pt x="179388" y="6183312"/>
                </a:lnTo>
                <a:lnTo>
                  <a:pt x="176213" y="6113462"/>
                </a:lnTo>
                <a:lnTo>
                  <a:pt x="168275" y="6056312"/>
                </a:lnTo>
                <a:lnTo>
                  <a:pt x="157163" y="6003925"/>
                </a:lnTo>
                <a:lnTo>
                  <a:pt x="142875" y="5956300"/>
                </a:lnTo>
                <a:lnTo>
                  <a:pt x="127000" y="5915025"/>
                </a:lnTo>
                <a:lnTo>
                  <a:pt x="107950" y="5876925"/>
                </a:lnTo>
                <a:lnTo>
                  <a:pt x="88900" y="5840412"/>
                </a:lnTo>
                <a:lnTo>
                  <a:pt x="69850" y="5802312"/>
                </a:lnTo>
                <a:lnTo>
                  <a:pt x="52388" y="5762625"/>
                </a:lnTo>
                <a:lnTo>
                  <a:pt x="34925" y="5721350"/>
                </a:lnTo>
                <a:lnTo>
                  <a:pt x="20638" y="5675312"/>
                </a:lnTo>
                <a:lnTo>
                  <a:pt x="11113" y="5622925"/>
                </a:lnTo>
                <a:lnTo>
                  <a:pt x="1588" y="5562600"/>
                </a:lnTo>
                <a:lnTo>
                  <a:pt x="0" y="5494337"/>
                </a:lnTo>
                <a:lnTo>
                  <a:pt x="1588" y="5426075"/>
                </a:lnTo>
                <a:lnTo>
                  <a:pt x="11113" y="5365750"/>
                </a:lnTo>
                <a:lnTo>
                  <a:pt x="20638" y="5313362"/>
                </a:lnTo>
                <a:lnTo>
                  <a:pt x="34925" y="5268912"/>
                </a:lnTo>
                <a:lnTo>
                  <a:pt x="52388" y="5226050"/>
                </a:lnTo>
                <a:lnTo>
                  <a:pt x="69850" y="5186362"/>
                </a:lnTo>
                <a:lnTo>
                  <a:pt x="88900" y="5149850"/>
                </a:lnTo>
                <a:lnTo>
                  <a:pt x="107950" y="5114925"/>
                </a:lnTo>
                <a:lnTo>
                  <a:pt x="127000" y="5075237"/>
                </a:lnTo>
                <a:lnTo>
                  <a:pt x="142875" y="5033962"/>
                </a:lnTo>
                <a:lnTo>
                  <a:pt x="157163" y="4987925"/>
                </a:lnTo>
                <a:lnTo>
                  <a:pt x="168275" y="4935537"/>
                </a:lnTo>
                <a:lnTo>
                  <a:pt x="176213" y="4875212"/>
                </a:lnTo>
                <a:lnTo>
                  <a:pt x="179388" y="4806950"/>
                </a:lnTo>
                <a:lnTo>
                  <a:pt x="176213" y="4738687"/>
                </a:lnTo>
                <a:lnTo>
                  <a:pt x="168275" y="4678362"/>
                </a:lnTo>
                <a:lnTo>
                  <a:pt x="157163" y="4625975"/>
                </a:lnTo>
                <a:lnTo>
                  <a:pt x="142875" y="4579937"/>
                </a:lnTo>
                <a:lnTo>
                  <a:pt x="127000" y="4537075"/>
                </a:lnTo>
                <a:lnTo>
                  <a:pt x="107950" y="4498975"/>
                </a:lnTo>
                <a:lnTo>
                  <a:pt x="69850" y="4424362"/>
                </a:lnTo>
                <a:lnTo>
                  <a:pt x="52388" y="4386262"/>
                </a:lnTo>
                <a:lnTo>
                  <a:pt x="34925" y="4343400"/>
                </a:lnTo>
                <a:lnTo>
                  <a:pt x="20638" y="4297362"/>
                </a:lnTo>
                <a:lnTo>
                  <a:pt x="11113" y="4244975"/>
                </a:lnTo>
                <a:lnTo>
                  <a:pt x="1588" y="4186237"/>
                </a:lnTo>
                <a:lnTo>
                  <a:pt x="0" y="4116387"/>
                </a:lnTo>
                <a:lnTo>
                  <a:pt x="1588" y="4048125"/>
                </a:lnTo>
                <a:lnTo>
                  <a:pt x="11113" y="3987800"/>
                </a:lnTo>
                <a:lnTo>
                  <a:pt x="20638" y="3935412"/>
                </a:lnTo>
                <a:lnTo>
                  <a:pt x="34925" y="3890962"/>
                </a:lnTo>
                <a:lnTo>
                  <a:pt x="52388" y="3848100"/>
                </a:lnTo>
                <a:lnTo>
                  <a:pt x="69850" y="3811587"/>
                </a:lnTo>
                <a:lnTo>
                  <a:pt x="107950" y="3736975"/>
                </a:lnTo>
                <a:lnTo>
                  <a:pt x="127000" y="3697287"/>
                </a:lnTo>
                <a:lnTo>
                  <a:pt x="142875" y="3656012"/>
                </a:lnTo>
                <a:lnTo>
                  <a:pt x="157163" y="3609975"/>
                </a:lnTo>
                <a:lnTo>
                  <a:pt x="168275" y="3557587"/>
                </a:lnTo>
                <a:lnTo>
                  <a:pt x="176213" y="3497262"/>
                </a:lnTo>
                <a:lnTo>
                  <a:pt x="179388" y="3427412"/>
                </a:lnTo>
                <a:lnTo>
                  <a:pt x="176213" y="3360737"/>
                </a:lnTo>
                <a:lnTo>
                  <a:pt x="168275" y="3300412"/>
                </a:lnTo>
                <a:lnTo>
                  <a:pt x="157163" y="3248025"/>
                </a:lnTo>
                <a:lnTo>
                  <a:pt x="142875" y="3201987"/>
                </a:lnTo>
                <a:lnTo>
                  <a:pt x="127000" y="3160712"/>
                </a:lnTo>
                <a:lnTo>
                  <a:pt x="107950" y="3121025"/>
                </a:lnTo>
                <a:lnTo>
                  <a:pt x="88900" y="3084512"/>
                </a:lnTo>
                <a:lnTo>
                  <a:pt x="69850" y="3046412"/>
                </a:lnTo>
                <a:lnTo>
                  <a:pt x="52388" y="3009900"/>
                </a:lnTo>
                <a:lnTo>
                  <a:pt x="34925" y="2967037"/>
                </a:lnTo>
                <a:lnTo>
                  <a:pt x="20638" y="2922587"/>
                </a:lnTo>
                <a:lnTo>
                  <a:pt x="11113" y="2868612"/>
                </a:lnTo>
                <a:lnTo>
                  <a:pt x="1588" y="2809875"/>
                </a:lnTo>
                <a:lnTo>
                  <a:pt x="0" y="2741612"/>
                </a:lnTo>
                <a:lnTo>
                  <a:pt x="1588" y="2671762"/>
                </a:lnTo>
                <a:lnTo>
                  <a:pt x="11113" y="2613025"/>
                </a:lnTo>
                <a:lnTo>
                  <a:pt x="20638" y="2560637"/>
                </a:lnTo>
                <a:lnTo>
                  <a:pt x="34925" y="2513012"/>
                </a:lnTo>
                <a:lnTo>
                  <a:pt x="52388" y="2471737"/>
                </a:lnTo>
                <a:lnTo>
                  <a:pt x="69850" y="2433637"/>
                </a:lnTo>
                <a:lnTo>
                  <a:pt x="88900" y="2395537"/>
                </a:lnTo>
                <a:lnTo>
                  <a:pt x="107950" y="2359025"/>
                </a:lnTo>
                <a:lnTo>
                  <a:pt x="127000" y="2319337"/>
                </a:lnTo>
                <a:lnTo>
                  <a:pt x="142875" y="2278062"/>
                </a:lnTo>
                <a:lnTo>
                  <a:pt x="157163" y="2232025"/>
                </a:lnTo>
                <a:lnTo>
                  <a:pt x="168275" y="2179637"/>
                </a:lnTo>
                <a:lnTo>
                  <a:pt x="176213" y="2119312"/>
                </a:lnTo>
                <a:lnTo>
                  <a:pt x="179388" y="2051050"/>
                </a:lnTo>
                <a:lnTo>
                  <a:pt x="176213" y="1982787"/>
                </a:lnTo>
                <a:lnTo>
                  <a:pt x="168275" y="1922462"/>
                </a:lnTo>
                <a:lnTo>
                  <a:pt x="157163" y="1870075"/>
                </a:lnTo>
                <a:lnTo>
                  <a:pt x="142875" y="1824037"/>
                </a:lnTo>
                <a:lnTo>
                  <a:pt x="127000" y="1782762"/>
                </a:lnTo>
                <a:lnTo>
                  <a:pt x="107950" y="1743075"/>
                </a:lnTo>
                <a:lnTo>
                  <a:pt x="88900" y="1708150"/>
                </a:lnTo>
                <a:lnTo>
                  <a:pt x="69850" y="1671637"/>
                </a:lnTo>
                <a:lnTo>
                  <a:pt x="52388" y="1631950"/>
                </a:lnTo>
                <a:lnTo>
                  <a:pt x="34925" y="1589087"/>
                </a:lnTo>
                <a:lnTo>
                  <a:pt x="20638" y="1544637"/>
                </a:lnTo>
                <a:lnTo>
                  <a:pt x="11113" y="1492250"/>
                </a:lnTo>
                <a:lnTo>
                  <a:pt x="1588" y="1431925"/>
                </a:lnTo>
                <a:lnTo>
                  <a:pt x="0" y="1363662"/>
                </a:lnTo>
                <a:lnTo>
                  <a:pt x="1588" y="1295400"/>
                </a:lnTo>
                <a:lnTo>
                  <a:pt x="11113" y="1235075"/>
                </a:lnTo>
                <a:lnTo>
                  <a:pt x="20638" y="1182687"/>
                </a:lnTo>
                <a:lnTo>
                  <a:pt x="34925" y="1136650"/>
                </a:lnTo>
                <a:lnTo>
                  <a:pt x="52388" y="1095375"/>
                </a:lnTo>
                <a:lnTo>
                  <a:pt x="69850" y="1055687"/>
                </a:lnTo>
                <a:lnTo>
                  <a:pt x="88900" y="1017587"/>
                </a:lnTo>
                <a:lnTo>
                  <a:pt x="107950" y="981075"/>
                </a:lnTo>
                <a:lnTo>
                  <a:pt x="127000" y="942975"/>
                </a:lnTo>
                <a:lnTo>
                  <a:pt x="142875" y="901700"/>
                </a:lnTo>
                <a:lnTo>
                  <a:pt x="157163" y="854075"/>
                </a:lnTo>
                <a:lnTo>
                  <a:pt x="168275" y="801687"/>
                </a:lnTo>
                <a:lnTo>
                  <a:pt x="176213" y="744537"/>
                </a:lnTo>
                <a:lnTo>
                  <a:pt x="179388" y="673100"/>
                </a:lnTo>
                <a:lnTo>
                  <a:pt x="176213" y="606425"/>
                </a:lnTo>
                <a:lnTo>
                  <a:pt x="168275" y="546100"/>
                </a:lnTo>
                <a:lnTo>
                  <a:pt x="157163" y="496887"/>
                </a:lnTo>
                <a:lnTo>
                  <a:pt x="142875" y="450850"/>
                </a:lnTo>
                <a:lnTo>
                  <a:pt x="127000" y="409575"/>
                </a:lnTo>
                <a:lnTo>
                  <a:pt x="109538" y="369887"/>
                </a:lnTo>
                <a:lnTo>
                  <a:pt x="92075" y="334962"/>
                </a:lnTo>
                <a:lnTo>
                  <a:pt x="73025" y="296862"/>
                </a:lnTo>
                <a:lnTo>
                  <a:pt x="53975" y="260350"/>
                </a:lnTo>
                <a:lnTo>
                  <a:pt x="38100" y="217487"/>
                </a:lnTo>
                <a:lnTo>
                  <a:pt x="22225" y="174625"/>
                </a:lnTo>
                <a:lnTo>
                  <a:pt x="12700" y="122237"/>
                </a:lnTo>
                <a:lnTo>
                  <a:pt x="4763" y="6667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30D51B-4E37-1449-9C29-0C2EF49B4A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63205" y="382384"/>
            <a:ext cx="3138245" cy="1821185"/>
          </a:xfrm>
        </p:spPr>
        <p:txBody>
          <a:bodyPr anchor="ctr">
            <a:normAutofit/>
          </a:bodyPr>
          <a:lstStyle/>
          <a:p>
            <a:r>
              <a:rPr lang="en-US" sz="3600"/>
              <a:t>Aplicação final</a:t>
            </a:r>
            <a:endParaRPr lang="en-US" sz="3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BEAF79-A999-2343-957C-EC316F9462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97046" y="6375679"/>
            <a:ext cx="548640" cy="345796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/>
                </a:solidFill>
              </a:rPr>
              <a:t>11</a:t>
            </a:r>
          </a:p>
        </p:txBody>
      </p:sp>
      <p:sp>
        <p:nvSpPr>
          <p:cNvPr id="28" name="Content Placeholder 13">
            <a:extLst>
              <a:ext uri="{FF2B5EF4-FFF2-40B4-BE49-F238E27FC236}">
                <a16:creationId xmlns:a16="http://schemas.microsoft.com/office/drawing/2014/main" id="{F501E15C-8D5D-4108-A74F-2A131DE85D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63205" y="2460171"/>
            <a:ext cx="3138246" cy="3626249"/>
          </a:xfrm>
        </p:spPr>
        <p:txBody>
          <a:bodyPr>
            <a:normAutofit/>
          </a:bodyPr>
          <a:lstStyle/>
          <a:p>
            <a:r>
              <a:rPr lang="en-US" dirty="0" err="1">
                <a:solidFill>
                  <a:schemeClr val="tx1"/>
                </a:solidFill>
              </a:rPr>
              <a:t>Página</a:t>
            </a:r>
            <a:r>
              <a:rPr lang="en-US" dirty="0">
                <a:solidFill>
                  <a:schemeClr val="tx1"/>
                </a:solidFill>
              </a:rPr>
              <a:t> de </a:t>
            </a:r>
            <a:r>
              <a:rPr lang="en-US" dirty="0" err="1">
                <a:solidFill>
                  <a:schemeClr val="tx1"/>
                </a:solidFill>
              </a:rPr>
              <a:t>uma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faixa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 err="1">
                <a:solidFill>
                  <a:schemeClr val="tx1"/>
                </a:solidFill>
              </a:rPr>
              <a:t>Página</a:t>
            </a:r>
            <a:r>
              <a:rPr lang="en-US" dirty="0">
                <a:solidFill>
                  <a:schemeClr val="tx1"/>
                </a:solidFill>
              </a:rPr>
              <a:t> dos </a:t>
            </a:r>
            <a:r>
              <a:rPr lang="en-US" dirty="0" err="1">
                <a:solidFill>
                  <a:schemeClr val="tx1"/>
                </a:solidFill>
              </a:rPr>
              <a:t>artistas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950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2">
            <a:extLst>
              <a:ext uri="{FF2B5EF4-FFF2-40B4-BE49-F238E27FC236}">
                <a16:creationId xmlns:a16="http://schemas.microsoft.com/office/drawing/2014/main" id="{5356B7AC-8991-4B6B-92E2-9EBB80DBBC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Content Placeholder 5">
            <a:extLst>
              <a:ext uri="{FF2B5EF4-FFF2-40B4-BE49-F238E27FC236}">
                <a16:creationId xmlns:a16="http://schemas.microsoft.com/office/drawing/2014/main" id="{D2B7CBEC-6BBF-3142-BE16-54FFC59969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36" y="-1"/>
            <a:ext cx="3857625" cy="6858000"/>
          </a:xfrm>
          <a:prstGeom prst="rect">
            <a:avLst/>
          </a:prstGeom>
        </p:spPr>
      </p:pic>
      <p:pic>
        <p:nvPicPr>
          <p:cNvPr id="26" name="Content Placeholder 6">
            <a:extLst>
              <a:ext uri="{FF2B5EF4-FFF2-40B4-BE49-F238E27FC236}">
                <a16:creationId xmlns:a16="http://schemas.microsoft.com/office/drawing/2014/main" id="{55F93C2A-5662-DD48-BD85-74D3308E74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8932" y="11"/>
            <a:ext cx="3857618" cy="6857987"/>
          </a:xfrm>
          <a:custGeom>
            <a:avLst/>
            <a:gdLst>
              <a:gd name="connsiteX0" fmla="*/ 0 w 3906925"/>
              <a:gd name="connsiteY0" fmla="*/ 0 h 6858000"/>
              <a:gd name="connsiteX1" fmla="*/ 3727537 w 3906925"/>
              <a:gd name="connsiteY1" fmla="*/ 0 h 6858000"/>
              <a:gd name="connsiteX2" fmla="*/ 3732300 w 3906925"/>
              <a:gd name="connsiteY2" fmla="*/ 66675 h 6858000"/>
              <a:gd name="connsiteX3" fmla="*/ 3740237 w 3906925"/>
              <a:gd name="connsiteY3" fmla="*/ 122237 h 6858000"/>
              <a:gd name="connsiteX4" fmla="*/ 3749762 w 3906925"/>
              <a:gd name="connsiteY4" fmla="*/ 174625 h 6858000"/>
              <a:gd name="connsiteX5" fmla="*/ 3765637 w 3906925"/>
              <a:gd name="connsiteY5" fmla="*/ 217487 h 6858000"/>
              <a:gd name="connsiteX6" fmla="*/ 3781512 w 3906925"/>
              <a:gd name="connsiteY6" fmla="*/ 260350 h 6858000"/>
              <a:gd name="connsiteX7" fmla="*/ 3800562 w 3906925"/>
              <a:gd name="connsiteY7" fmla="*/ 296862 h 6858000"/>
              <a:gd name="connsiteX8" fmla="*/ 3819612 w 3906925"/>
              <a:gd name="connsiteY8" fmla="*/ 334962 h 6858000"/>
              <a:gd name="connsiteX9" fmla="*/ 3837075 w 3906925"/>
              <a:gd name="connsiteY9" fmla="*/ 369887 h 6858000"/>
              <a:gd name="connsiteX10" fmla="*/ 3854537 w 3906925"/>
              <a:gd name="connsiteY10" fmla="*/ 409575 h 6858000"/>
              <a:gd name="connsiteX11" fmla="*/ 3870412 w 3906925"/>
              <a:gd name="connsiteY11" fmla="*/ 450850 h 6858000"/>
              <a:gd name="connsiteX12" fmla="*/ 3884700 w 3906925"/>
              <a:gd name="connsiteY12" fmla="*/ 496887 h 6858000"/>
              <a:gd name="connsiteX13" fmla="*/ 3895812 w 3906925"/>
              <a:gd name="connsiteY13" fmla="*/ 546100 h 6858000"/>
              <a:gd name="connsiteX14" fmla="*/ 3903750 w 3906925"/>
              <a:gd name="connsiteY14" fmla="*/ 606425 h 6858000"/>
              <a:gd name="connsiteX15" fmla="*/ 3906925 w 3906925"/>
              <a:gd name="connsiteY15" fmla="*/ 673100 h 6858000"/>
              <a:gd name="connsiteX16" fmla="*/ 3903750 w 3906925"/>
              <a:gd name="connsiteY16" fmla="*/ 744537 h 6858000"/>
              <a:gd name="connsiteX17" fmla="*/ 3895812 w 3906925"/>
              <a:gd name="connsiteY17" fmla="*/ 801687 h 6858000"/>
              <a:gd name="connsiteX18" fmla="*/ 3884700 w 3906925"/>
              <a:gd name="connsiteY18" fmla="*/ 854075 h 6858000"/>
              <a:gd name="connsiteX19" fmla="*/ 3870412 w 3906925"/>
              <a:gd name="connsiteY19" fmla="*/ 901700 h 6858000"/>
              <a:gd name="connsiteX20" fmla="*/ 3854537 w 3906925"/>
              <a:gd name="connsiteY20" fmla="*/ 942975 h 6858000"/>
              <a:gd name="connsiteX21" fmla="*/ 3835487 w 3906925"/>
              <a:gd name="connsiteY21" fmla="*/ 981075 h 6858000"/>
              <a:gd name="connsiteX22" fmla="*/ 3816437 w 3906925"/>
              <a:gd name="connsiteY22" fmla="*/ 1017587 h 6858000"/>
              <a:gd name="connsiteX23" fmla="*/ 3797387 w 3906925"/>
              <a:gd name="connsiteY23" fmla="*/ 1055687 h 6858000"/>
              <a:gd name="connsiteX24" fmla="*/ 3779925 w 3906925"/>
              <a:gd name="connsiteY24" fmla="*/ 1095375 h 6858000"/>
              <a:gd name="connsiteX25" fmla="*/ 3762462 w 3906925"/>
              <a:gd name="connsiteY25" fmla="*/ 1136650 h 6858000"/>
              <a:gd name="connsiteX26" fmla="*/ 3748175 w 3906925"/>
              <a:gd name="connsiteY26" fmla="*/ 1182687 h 6858000"/>
              <a:gd name="connsiteX27" fmla="*/ 3738650 w 3906925"/>
              <a:gd name="connsiteY27" fmla="*/ 1235075 h 6858000"/>
              <a:gd name="connsiteX28" fmla="*/ 3729125 w 3906925"/>
              <a:gd name="connsiteY28" fmla="*/ 1295400 h 6858000"/>
              <a:gd name="connsiteX29" fmla="*/ 3727537 w 3906925"/>
              <a:gd name="connsiteY29" fmla="*/ 1363662 h 6858000"/>
              <a:gd name="connsiteX30" fmla="*/ 3729125 w 3906925"/>
              <a:gd name="connsiteY30" fmla="*/ 1431925 h 6858000"/>
              <a:gd name="connsiteX31" fmla="*/ 3738650 w 3906925"/>
              <a:gd name="connsiteY31" fmla="*/ 1492250 h 6858000"/>
              <a:gd name="connsiteX32" fmla="*/ 3748175 w 3906925"/>
              <a:gd name="connsiteY32" fmla="*/ 1544637 h 6858000"/>
              <a:gd name="connsiteX33" fmla="*/ 3762462 w 3906925"/>
              <a:gd name="connsiteY33" fmla="*/ 1589087 h 6858000"/>
              <a:gd name="connsiteX34" fmla="*/ 3779925 w 3906925"/>
              <a:gd name="connsiteY34" fmla="*/ 1631950 h 6858000"/>
              <a:gd name="connsiteX35" fmla="*/ 3797387 w 3906925"/>
              <a:gd name="connsiteY35" fmla="*/ 1671637 h 6858000"/>
              <a:gd name="connsiteX36" fmla="*/ 3816437 w 3906925"/>
              <a:gd name="connsiteY36" fmla="*/ 1708150 h 6858000"/>
              <a:gd name="connsiteX37" fmla="*/ 3835487 w 3906925"/>
              <a:gd name="connsiteY37" fmla="*/ 1743075 h 6858000"/>
              <a:gd name="connsiteX38" fmla="*/ 3854537 w 3906925"/>
              <a:gd name="connsiteY38" fmla="*/ 1782762 h 6858000"/>
              <a:gd name="connsiteX39" fmla="*/ 3870412 w 3906925"/>
              <a:gd name="connsiteY39" fmla="*/ 1824037 h 6858000"/>
              <a:gd name="connsiteX40" fmla="*/ 3884700 w 3906925"/>
              <a:gd name="connsiteY40" fmla="*/ 1870075 h 6858000"/>
              <a:gd name="connsiteX41" fmla="*/ 3895812 w 3906925"/>
              <a:gd name="connsiteY41" fmla="*/ 1922462 h 6858000"/>
              <a:gd name="connsiteX42" fmla="*/ 3903750 w 3906925"/>
              <a:gd name="connsiteY42" fmla="*/ 1982787 h 6858000"/>
              <a:gd name="connsiteX43" fmla="*/ 3906925 w 3906925"/>
              <a:gd name="connsiteY43" fmla="*/ 2051050 h 6858000"/>
              <a:gd name="connsiteX44" fmla="*/ 3903750 w 3906925"/>
              <a:gd name="connsiteY44" fmla="*/ 2119312 h 6858000"/>
              <a:gd name="connsiteX45" fmla="*/ 3895812 w 3906925"/>
              <a:gd name="connsiteY45" fmla="*/ 2179637 h 6858000"/>
              <a:gd name="connsiteX46" fmla="*/ 3884700 w 3906925"/>
              <a:gd name="connsiteY46" fmla="*/ 2232025 h 6858000"/>
              <a:gd name="connsiteX47" fmla="*/ 3870412 w 3906925"/>
              <a:gd name="connsiteY47" fmla="*/ 2278062 h 6858000"/>
              <a:gd name="connsiteX48" fmla="*/ 3854537 w 3906925"/>
              <a:gd name="connsiteY48" fmla="*/ 2319337 h 6858000"/>
              <a:gd name="connsiteX49" fmla="*/ 3835487 w 3906925"/>
              <a:gd name="connsiteY49" fmla="*/ 2359025 h 6858000"/>
              <a:gd name="connsiteX50" fmla="*/ 3816437 w 3906925"/>
              <a:gd name="connsiteY50" fmla="*/ 2395537 h 6858000"/>
              <a:gd name="connsiteX51" fmla="*/ 3797387 w 3906925"/>
              <a:gd name="connsiteY51" fmla="*/ 2433637 h 6858000"/>
              <a:gd name="connsiteX52" fmla="*/ 3779925 w 3906925"/>
              <a:gd name="connsiteY52" fmla="*/ 2471737 h 6858000"/>
              <a:gd name="connsiteX53" fmla="*/ 3762462 w 3906925"/>
              <a:gd name="connsiteY53" fmla="*/ 2513012 h 6858000"/>
              <a:gd name="connsiteX54" fmla="*/ 3748175 w 3906925"/>
              <a:gd name="connsiteY54" fmla="*/ 2560637 h 6858000"/>
              <a:gd name="connsiteX55" fmla="*/ 3738650 w 3906925"/>
              <a:gd name="connsiteY55" fmla="*/ 2613025 h 6858000"/>
              <a:gd name="connsiteX56" fmla="*/ 3729125 w 3906925"/>
              <a:gd name="connsiteY56" fmla="*/ 2671762 h 6858000"/>
              <a:gd name="connsiteX57" fmla="*/ 3727537 w 3906925"/>
              <a:gd name="connsiteY57" fmla="*/ 2741612 h 6858000"/>
              <a:gd name="connsiteX58" fmla="*/ 3729125 w 3906925"/>
              <a:gd name="connsiteY58" fmla="*/ 2809875 h 6858000"/>
              <a:gd name="connsiteX59" fmla="*/ 3738650 w 3906925"/>
              <a:gd name="connsiteY59" fmla="*/ 2868612 h 6858000"/>
              <a:gd name="connsiteX60" fmla="*/ 3748175 w 3906925"/>
              <a:gd name="connsiteY60" fmla="*/ 2922587 h 6858000"/>
              <a:gd name="connsiteX61" fmla="*/ 3762462 w 3906925"/>
              <a:gd name="connsiteY61" fmla="*/ 2967037 h 6858000"/>
              <a:gd name="connsiteX62" fmla="*/ 3779925 w 3906925"/>
              <a:gd name="connsiteY62" fmla="*/ 3009900 h 6858000"/>
              <a:gd name="connsiteX63" fmla="*/ 3797387 w 3906925"/>
              <a:gd name="connsiteY63" fmla="*/ 3046412 h 6858000"/>
              <a:gd name="connsiteX64" fmla="*/ 3816437 w 3906925"/>
              <a:gd name="connsiteY64" fmla="*/ 3084512 h 6858000"/>
              <a:gd name="connsiteX65" fmla="*/ 3835487 w 3906925"/>
              <a:gd name="connsiteY65" fmla="*/ 3121025 h 6858000"/>
              <a:gd name="connsiteX66" fmla="*/ 3854537 w 3906925"/>
              <a:gd name="connsiteY66" fmla="*/ 3160712 h 6858000"/>
              <a:gd name="connsiteX67" fmla="*/ 3870412 w 3906925"/>
              <a:gd name="connsiteY67" fmla="*/ 3201987 h 6858000"/>
              <a:gd name="connsiteX68" fmla="*/ 3884700 w 3906925"/>
              <a:gd name="connsiteY68" fmla="*/ 3248025 h 6858000"/>
              <a:gd name="connsiteX69" fmla="*/ 3895812 w 3906925"/>
              <a:gd name="connsiteY69" fmla="*/ 3300412 h 6858000"/>
              <a:gd name="connsiteX70" fmla="*/ 3903750 w 3906925"/>
              <a:gd name="connsiteY70" fmla="*/ 3360737 h 6858000"/>
              <a:gd name="connsiteX71" fmla="*/ 3906925 w 3906925"/>
              <a:gd name="connsiteY71" fmla="*/ 3427412 h 6858000"/>
              <a:gd name="connsiteX72" fmla="*/ 3903750 w 3906925"/>
              <a:gd name="connsiteY72" fmla="*/ 3497262 h 6858000"/>
              <a:gd name="connsiteX73" fmla="*/ 3895812 w 3906925"/>
              <a:gd name="connsiteY73" fmla="*/ 3557587 h 6858000"/>
              <a:gd name="connsiteX74" fmla="*/ 3884700 w 3906925"/>
              <a:gd name="connsiteY74" fmla="*/ 3609975 h 6858000"/>
              <a:gd name="connsiteX75" fmla="*/ 3870412 w 3906925"/>
              <a:gd name="connsiteY75" fmla="*/ 3656012 h 6858000"/>
              <a:gd name="connsiteX76" fmla="*/ 3854537 w 3906925"/>
              <a:gd name="connsiteY76" fmla="*/ 3697287 h 6858000"/>
              <a:gd name="connsiteX77" fmla="*/ 3835487 w 3906925"/>
              <a:gd name="connsiteY77" fmla="*/ 3736975 h 6858000"/>
              <a:gd name="connsiteX78" fmla="*/ 3797387 w 3906925"/>
              <a:gd name="connsiteY78" fmla="*/ 3811587 h 6858000"/>
              <a:gd name="connsiteX79" fmla="*/ 3779925 w 3906925"/>
              <a:gd name="connsiteY79" fmla="*/ 3848100 h 6858000"/>
              <a:gd name="connsiteX80" fmla="*/ 3762462 w 3906925"/>
              <a:gd name="connsiteY80" fmla="*/ 3890962 h 6858000"/>
              <a:gd name="connsiteX81" fmla="*/ 3748175 w 3906925"/>
              <a:gd name="connsiteY81" fmla="*/ 3935412 h 6858000"/>
              <a:gd name="connsiteX82" fmla="*/ 3738650 w 3906925"/>
              <a:gd name="connsiteY82" fmla="*/ 3987800 h 6858000"/>
              <a:gd name="connsiteX83" fmla="*/ 3729125 w 3906925"/>
              <a:gd name="connsiteY83" fmla="*/ 4048125 h 6858000"/>
              <a:gd name="connsiteX84" fmla="*/ 3727537 w 3906925"/>
              <a:gd name="connsiteY84" fmla="*/ 4116387 h 6858000"/>
              <a:gd name="connsiteX85" fmla="*/ 3729125 w 3906925"/>
              <a:gd name="connsiteY85" fmla="*/ 4186237 h 6858000"/>
              <a:gd name="connsiteX86" fmla="*/ 3738650 w 3906925"/>
              <a:gd name="connsiteY86" fmla="*/ 4244975 h 6858000"/>
              <a:gd name="connsiteX87" fmla="*/ 3748175 w 3906925"/>
              <a:gd name="connsiteY87" fmla="*/ 4297362 h 6858000"/>
              <a:gd name="connsiteX88" fmla="*/ 3762462 w 3906925"/>
              <a:gd name="connsiteY88" fmla="*/ 4343400 h 6858000"/>
              <a:gd name="connsiteX89" fmla="*/ 3779925 w 3906925"/>
              <a:gd name="connsiteY89" fmla="*/ 4386262 h 6858000"/>
              <a:gd name="connsiteX90" fmla="*/ 3797387 w 3906925"/>
              <a:gd name="connsiteY90" fmla="*/ 4424362 h 6858000"/>
              <a:gd name="connsiteX91" fmla="*/ 3835487 w 3906925"/>
              <a:gd name="connsiteY91" fmla="*/ 4498975 h 6858000"/>
              <a:gd name="connsiteX92" fmla="*/ 3854537 w 3906925"/>
              <a:gd name="connsiteY92" fmla="*/ 4537075 h 6858000"/>
              <a:gd name="connsiteX93" fmla="*/ 3870412 w 3906925"/>
              <a:gd name="connsiteY93" fmla="*/ 4579937 h 6858000"/>
              <a:gd name="connsiteX94" fmla="*/ 3884700 w 3906925"/>
              <a:gd name="connsiteY94" fmla="*/ 4625975 h 6858000"/>
              <a:gd name="connsiteX95" fmla="*/ 3895812 w 3906925"/>
              <a:gd name="connsiteY95" fmla="*/ 4678362 h 6858000"/>
              <a:gd name="connsiteX96" fmla="*/ 3903750 w 3906925"/>
              <a:gd name="connsiteY96" fmla="*/ 4738687 h 6858000"/>
              <a:gd name="connsiteX97" fmla="*/ 3906925 w 3906925"/>
              <a:gd name="connsiteY97" fmla="*/ 4806950 h 6858000"/>
              <a:gd name="connsiteX98" fmla="*/ 3903750 w 3906925"/>
              <a:gd name="connsiteY98" fmla="*/ 4875212 h 6858000"/>
              <a:gd name="connsiteX99" fmla="*/ 3895812 w 3906925"/>
              <a:gd name="connsiteY99" fmla="*/ 4935537 h 6858000"/>
              <a:gd name="connsiteX100" fmla="*/ 3884700 w 3906925"/>
              <a:gd name="connsiteY100" fmla="*/ 4987925 h 6858000"/>
              <a:gd name="connsiteX101" fmla="*/ 3870412 w 3906925"/>
              <a:gd name="connsiteY101" fmla="*/ 5033962 h 6858000"/>
              <a:gd name="connsiteX102" fmla="*/ 3854537 w 3906925"/>
              <a:gd name="connsiteY102" fmla="*/ 5075237 h 6858000"/>
              <a:gd name="connsiteX103" fmla="*/ 3835487 w 3906925"/>
              <a:gd name="connsiteY103" fmla="*/ 5114925 h 6858000"/>
              <a:gd name="connsiteX104" fmla="*/ 3816437 w 3906925"/>
              <a:gd name="connsiteY104" fmla="*/ 5149850 h 6858000"/>
              <a:gd name="connsiteX105" fmla="*/ 3797387 w 3906925"/>
              <a:gd name="connsiteY105" fmla="*/ 5186362 h 6858000"/>
              <a:gd name="connsiteX106" fmla="*/ 3779925 w 3906925"/>
              <a:gd name="connsiteY106" fmla="*/ 5226050 h 6858000"/>
              <a:gd name="connsiteX107" fmla="*/ 3762462 w 3906925"/>
              <a:gd name="connsiteY107" fmla="*/ 5268912 h 6858000"/>
              <a:gd name="connsiteX108" fmla="*/ 3748175 w 3906925"/>
              <a:gd name="connsiteY108" fmla="*/ 5313362 h 6858000"/>
              <a:gd name="connsiteX109" fmla="*/ 3738650 w 3906925"/>
              <a:gd name="connsiteY109" fmla="*/ 5365750 h 6858000"/>
              <a:gd name="connsiteX110" fmla="*/ 3729125 w 3906925"/>
              <a:gd name="connsiteY110" fmla="*/ 5426075 h 6858000"/>
              <a:gd name="connsiteX111" fmla="*/ 3727537 w 3906925"/>
              <a:gd name="connsiteY111" fmla="*/ 5494337 h 6858000"/>
              <a:gd name="connsiteX112" fmla="*/ 3729125 w 3906925"/>
              <a:gd name="connsiteY112" fmla="*/ 5562600 h 6858000"/>
              <a:gd name="connsiteX113" fmla="*/ 3738650 w 3906925"/>
              <a:gd name="connsiteY113" fmla="*/ 5622925 h 6858000"/>
              <a:gd name="connsiteX114" fmla="*/ 3748175 w 3906925"/>
              <a:gd name="connsiteY114" fmla="*/ 5675312 h 6858000"/>
              <a:gd name="connsiteX115" fmla="*/ 3762462 w 3906925"/>
              <a:gd name="connsiteY115" fmla="*/ 5721350 h 6858000"/>
              <a:gd name="connsiteX116" fmla="*/ 3779925 w 3906925"/>
              <a:gd name="connsiteY116" fmla="*/ 5762625 h 6858000"/>
              <a:gd name="connsiteX117" fmla="*/ 3797387 w 3906925"/>
              <a:gd name="connsiteY117" fmla="*/ 5802312 h 6858000"/>
              <a:gd name="connsiteX118" fmla="*/ 3816437 w 3906925"/>
              <a:gd name="connsiteY118" fmla="*/ 5840412 h 6858000"/>
              <a:gd name="connsiteX119" fmla="*/ 3835487 w 3906925"/>
              <a:gd name="connsiteY119" fmla="*/ 5876925 h 6858000"/>
              <a:gd name="connsiteX120" fmla="*/ 3854537 w 3906925"/>
              <a:gd name="connsiteY120" fmla="*/ 5915025 h 6858000"/>
              <a:gd name="connsiteX121" fmla="*/ 3870412 w 3906925"/>
              <a:gd name="connsiteY121" fmla="*/ 5956300 h 6858000"/>
              <a:gd name="connsiteX122" fmla="*/ 3884700 w 3906925"/>
              <a:gd name="connsiteY122" fmla="*/ 6003925 h 6858000"/>
              <a:gd name="connsiteX123" fmla="*/ 3895812 w 3906925"/>
              <a:gd name="connsiteY123" fmla="*/ 6056312 h 6858000"/>
              <a:gd name="connsiteX124" fmla="*/ 3903750 w 3906925"/>
              <a:gd name="connsiteY124" fmla="*/ 6113462 h 6858000"/>
              <a:gd name="connsiteX125" fmla="*/ 3906925 w 3906925"/>
              <a:gd name="connsiteY125" fmla="*/ 6183312 h 6858000"/>
              <a:gd name="connsiteX126" fmla="*/ 3903750 w 3906925"/>
              <a:gd name="connsiteY126" fmla="*/ 6251575 h 6858000"/>
              <a:gd name="connsiteX127" fmla="*/ 3895812 w 3906925"/>
              <a:gd name="connsiteY127" fmla="*/ 6311900 h 6858000"/>
              <a:gd name="connsiteX128" fmla="*/ 3884700 w 3906925"/>
              <a:gd name="connsiteY128" fmla="*/ 6361112 h 6858000"/>
              <a:gd name="connsiteX129" fmla="*/ 3870412 w 3906925"/>
              <a:gd name="connsiteY129" fmla="*/ 6407150 h 6858000"/>
              <a:gd name="connsiteX130" fmla="*/ 3854537 w 3906925"/>
              <a:gd name="connsiteY130" fmla="*/ 6448425 h 6858000"/>
              <a:gd name="connsiteX131" fmla="*/ 3837075 w 3906925"/>
              <a:gd name="connsiteY131" fmla="*/ 6488112 h 6858000"/>
              <a:gd name="connsiteX132" fmla="*/ 3819612 w 3906925"/>
              <a:gd name="connsiteY132" fmla="*/ 6523037 h 6858000"/>
              <a:gd name="connsiteX133" fmla="*/ 3800562 w 3906925"/>
              <a:gd name="connsiteY133" fmla="*/ 6561137 h 6858000"/>
              <a:gd name="connsiteX134" fmla="*/ 3781512 w 3906925"/>
              <a:gd name="connsiteY134" fmla="*/ 6597650 h 6858000"/>
              <a:gd name="connsiteX135" fmla="*/ 3765637 w 3906925"/>
              <a:gd name="connsiteY135" fmla="*/ 6640512 h 6858000"/>
              <a:gd name="connsiteX136" fmla="*/ 3749762 w 3906925"/>
              <a:gd name="connsiteY136" fmla="*/ 6683375 h 6858000"/>
              <a:gd name="connsiteX137" fmla="*/ 3740237 w 3906925"/>
              <a:gd name="connsiteY137" fmla="*/ 6735762 h 6858000"/>
              <a:gd name="connsiteX138" fmla="*/ 3732300 w 3906925"/>
              <a:gd name="connsiteY138" fmla="*/ 6791325 h 6858000"/>
              <a:gd name="connsiteX139" fmla="*/ 3727537 w 3906925"/>
              <a:gd name="connsiteY139" fmla="*/ 6858000 h 6858000"/>
              <a:gd name="connsiteX140" fmla="*/ 0 w 3906925"/>
              <a:gd name="connsiteY14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3906925" h="6858000">
                <a:moveTo>
                  <a:pt x="0" y="0"/>
                </a:moveTo>
                <a:lnTo>
                  <a:pt x="3727537" y="0"/>
                </a:lnTo>
                <a:lnTo>
                  <a:pt x="3732300" y="66675"/>
                </a:lnTo>
                <a:lnTo>
                  <a:pt x="3740237" y="122237"/>
                </a:lnTo>
                <a:lnTo>
                  <a:pt x="3749762" y="174625"/>
                </a:lnTo>
                <a:lnTo>
                  <a:pt x="3765637" y="217487"/>
                </a:lnTo>
                <a:lnTo>
                  <a:pt x="3781512" y="260350"/>
                </a:lnTo>
                <a:lnTo>
                  <a:pt x="3800562" y="296862"/>
                </a:lnTo>
                <a:lnTo>
                  <a:pt x="3819612" y="334962"/>
                </a:lnTo>
                <a:lnTo>
                  <a:pt x="3837075" y="369887"/>
                </a:lnTo>
                <a:lnTo>
                  <a:pt x="3854537" y="409575"/>
                </a:lnTo>
                <a:lnTo>
                  <a:pt x="3870412" y="450850"/>
                </a:lnTo>
                <a:lnTo>
                  <a:pt x="3884700" y="496887"/>
                </a:lnTo>
                <a:lnTo>
                  <a:pt x="3895812" y="546100"/>
                </a:lnTo>
                <a:lnTo>
                  <a:pt x="3903750" y="606425"/>
                </a:lnTo>
                <a:lnTo>
                  <a:pt x="3906925" y="673100"/>
                </a:lnTo>
                <a:lnTo>
                  <a:pt x="3903750" y="744537"/>
                </a:lnTo>
                <a:lnTo>
                  <a:pt x="3895812" y="801687"/>
                </a:lnTo>
                <a:lnTo>
                  <a:pt x="3884700" y="854075"/>
                </a:lnTo>
                <a:lnTo>
                  <a:pt x="3870412" y="901700"/>
                </a:lnTo>
                <a:lnTo>
                  <a:pt x="3854537" y="942975"/>
                </a:lnTo>
                <a:lnTo>
                  <a:pt x="3835487" y="981075"/>
                </a:lnTo>
                <a:lnTo>
                  <a:pt x="3816437" y="1017587"/>
                </a:lnTo>
                <a:lnTo>
                  <a:pt x="3797387" y="1055687"/>
                </a:lnTo>
                <a:lnTo>
                  <a:pt x="3779925" y="1095375"/>
                </a:lnTo>
                <a:lnTo>
                  <a:pt x="3762462" y="1136650"/>
                </a:lnTo>
                <a:lnTo>
                  <a:pt x="3748175" y="1182687"/>
                </a:lnTo>
                <a:lnTo>
                  <a:pt x="3738650" y="1235075"/>
                </a:lnTo>
                <a:lnTo>
                  <a:pt x="3729125" y="1295400"/>
                </a:lnTo>
                <a:lnTo>
                  <a:pt x="3727537" y="1363662"/>
                </a:lnTo>
                <a:lnTo>
                  <a:pt x="3729125" y="1431925"/>
                </a:lnTo>
                <a:lnTo>
                  <a:pt x="3738650" y="1492250"/>
                </a:lnTo>
                <a:lnTo>
                  <a:pt x="3748175" y="1544637"/>
                </a:lnTo>
                <a:lnTo>
                  <a:pt x="3762462" y="1589087"/>
                </a:lnTo>
                <a:lnTo>
                  <a:pt x="3779925" y="1631950"/>
                </a:lnTo>
                <a:lnTo>
                  <a:pt x="3797387" y="1671637"/>
                </a:lnTo>
                <a:lnTo>
                  <a:pt x="3816437" y="1708150"/>
                </a:lnTo>
                <a:lnTo>
                  <a:pt x="3835487" y="1743075"/>
                </a:lnTo>
                <a:lnTo>
                  <a:pt x="3854537" y="1782762"/>
                </a:lnTo>
                <a:lnTo>
                  <a:pt x="3870412" y="1824037"/>
                </a:lnTo>
                <a:lnTo>
                  <a:pt x="3884700" y="1870075"/>
                </a:lnTo>
                <a:lnTo>
                  <a:pt x="3895812" y="1922462"/>
                </a:lnTo>
                <a:lnTo>
                  <a:pt x="3903750" y="1982787"/>
                </a:lnTo>
                <a:lnTo>
                  <a:pt x="3906925" y="2051050"/>
                </a:lnTo>
                <a:lnTo>
                  <a:pt x="3903750" y="2119312"/>
                </a:lnTo>
                <a:lnTo>
                  <a:pt x="3895812" y="2179637"/>
                </a:lnTo>
                <a:lnTo>
                  <a:pt x="3884700" y="2232025"/>
                </a:lnTo>
                <a:lnTo>
                  <a:pt x="3870412" y="2278062"/>
                </a:lnTo>
                <a:lnTo>
                  <a:pt x="3854537" y="2319337"/>
                </a:lnTo>
                <a:lnTo>
                  <a:pt x="3835487" y="2359025"/>
                </a:lnTo>
                <a:lnTo>
                  <a:pt x="3816437" y="2395537"/>
                </a:lnTo>
                <a:lnTo>
                  <a:pt x="3797387" y="2433637"/>
                </a:lnTo>
                <a:lnTo>
                  <a:pt x="3779925" y="2471737"/>
                </a:lnTo>
                <a:lnTo>
                  <a:pt x="3762462" y="2513012"/>
                </a:lnTo>
                <a:lnTo>
                  <a:pt x="3748175" y="2560637"/>
                </a:lnTo>
                <a:lnTo>
                  <a:pt x="3738650" y="2613025"/>
                </a:lnTo>
                <a:lnTo>
                  <a:pt x="3729125" y="2671762"/>
                </a:lnTo>
                <a:lnTo>
                  <a:pt x="3727537" y="2741612"/>
                </a:lnTo>
                <a:lnTo>
                  <a:pt x="3729125" y="2809875"/>
                </a:lnTo>
                <a:lnTo>
                  <a:pt x="3738650" y="2868612"/>
                </a:lnTo>
                <a:lnTo>
                  <a:pt x="3748175" y="2922587"/>
                </a:lnTo>
                <a:lnTo>
                  <a:pt x="3762462" y="2967037"/>
                </a:lnTo>
                <a:lnTo>
                  <a:pt x="3779925" y="3009900"/>
                </a:lnTo>
                <a:lnTo>
                  <a:pt x="3797387" y="3046412"/>
                </a:lnTo>
                <a:lnTo>
                  <a:pt x="3816437" y="3084512"/>
                </a:lnTo>
                <a:lnTo>
                  <a:pt x="3835487" y="3121025"/>
                </a:lnTo>
                <a:lnTo>
                  <a:pt x="3854537" y="3160712"/>
                </a:lnTo>
                <a:lnTo>
                  <a:pt x="3870412" y="3201987"/>
                </a:lnTo>
                <a:lnTo>
                  <a:pt x="3884700" y="3248025"/>
                </a:lnTo>
                <a:lnTo>
                  <a:pt x="3895812" y="3300412"/>
                </a:lnTo>
                <a:lnTo>
                  <a:pt x="3903750" y="3360737"/>
                </a:lnTo>
                <a:lnTo>
                  <a:pt x="3906925" y="3427412"/>
                </a:lnTo>
                <a:lnTo>
                  <a:pt x="3903750" y="3497262"/>
                </a:lnTo>
                <a:lnTo>
                  <a:pt x="3895812" y="3557587"/>
                </a:lnTo>
                <a:lnTo>
                  <a:pt x="3884700" y="3609975"/>
                </a:lnTo>
                <a:lnTo>
                  <a:pt x="3870412" y="3656012"/>
                </a:lnTo>
                <a:lnTo>
                  <a:pt x="3854537" y="3697287"/>
                </a:lnTo>
                <a:lnTo>
                  <a:pt x="3835487" y="3736975"/>
                </a:lnTo>
                <a:lnTo>
                  <a:pt x="3797387" y="3811587"/>
                </a:lnTo>
                <a:lnTo>
                  <a:pt x="3779925" y="3848100"/>
                </a:lnTo>
                <a:lnTo>
                  <a:pt x="3762462" y="3890962"/>
                </a:lnTo>
                <a:lnTo>
                  <a:pt x="3748175" y="3935412"/>
                </a:lnTo>
                <a:lnTo>
                  <a:pt x="3738650" y="3987800"/>
                </a:lnTo>
                <a:lnTo>
                  <a:pt x="3729125" y="4048125"/>
                </a:lnTo>
                <a:lnTo>
                  <a:pt x="3727537" y="4116387"/>
                </a:lnTo>
                <a:lnTo>
                  <a:pt x="3729125" y="4186237"/>
                </a:lnTo>
                <a:lnTo>
                  <a:pt x="3738650" y="4244975"/>
                </a:lnTo>
                <a:lnTo>
                  <a:pt x="3748175" y="4297362"/>
                </a:lnTo>
                <a:lnTo>
                  <a:pt x="3762462" y="4343400"/>
                </a:lnTo>
                <a:lnTo>
                  <a:pt x="3779925" y="4386262"/>
                </a:lnTo>
                <a:lnTo>
                  <a:pt x="3797387" y="4424362"/>
                </a:lnTo>
                <a:lnTo>
                  <a:pt x="3835487" y="4498975"/>
                </a:lnTo>
                <a:lnTo>
                  <a:pt x="3854537" y="4537075"/>
                </a:lnTo>
                <a:lnTo>
                  <a:pt x="3870412" y="4579937"/>
                </a:lnTo>
                <a:lnTo>
                  <a:pt x="3884700" y="4625975"/>
                </a:lnTo>
                <a:lnTo>
                  <a:pt x="3895812" y="4678362"/>
                </a:lnTo>
                <a:lnTo>
                  <a:pt x="3903750" y="4738687"/>
                </a:lnTo>
                <a:lnTo>
                  <a:pt x="3906925" y="4806950"/>
                </a:lnTo>
                <a:lnTo>
                  <a:pt x="3903750" y="4875212"/>
                </a:lnTo>
                <a:lnTo>
                  <a:pt x="3895812" y="4935537"/>
                </a:lnTo>
                <a:lnTo>
                  <a:pt x="3884700" y="4987925"/>
                </a:lnTo>
                <a:lnTo>
                  <a:pt x="3870412" y="5033962"/>
                </a:lnTo>
                <a:lnTo>
                  <a:pt x="3854537" y="5075237"/>
                </a:lnTo>
                <a:lnTo>
                  <a:pt x="3835487" y="5114925"/>
                </a:lnTo>
                <a:lnTo>
                  <a:pt x="3816437" y="5149850"/>
                </a:lnTo>
                <a:lnTo>
                  <a:pt x="3797387" y="5186362"/>
                </a:lnTo>
                <a:lnTo>
                  <a:pt x="3779925" y="5226050"/>
                </a:lnTo>
                <a:lnTo>
                  <a:pt x="3762462" y="5268912"/>
                </a:lnTo>
                <a:lnTo>
                  <a:pt x="3748175" y="5313362"/>
                </a:lnTo>
                <a:lnTo>
                  <a:pt x="3738650" y="5365750"/>
                </a:lnTo>
                <a:lnTo>
                  <a:pt x="3729125" y="5426075"/>
                </a:lnTo>
                <a:lnTo>
                  <a:pt x="3727537" y="5494337"/>
                </a:lnTo>
                <a:lnTo>
                  <a:pt x="3729125" y="5562600"/>
                </a:lnTo>
                <a:lnTo>
                  <a:pt x="3738650" y="5622925"/>
                </a:lnTo>
                <a:lnTo>
                  <a:pt x="3748175" y="5675312"/>
                </a:lnTo>
                <a:lnTo>
                  <a:pt x="3762462" y="5721350"/>
                </a:lnTo>
                <a:lnTo>
                  <a:pt x="3779925" y="5762625"/>
                </a:lnTo>
                <a:lnTo>
                  <a:pt x="3797387" y="5802312"/>
                </a:lnTo>
                <a:lnTo>
                  <a:pt x="3816437" y="5840412"/>
                </a:lnTo>
                <a:lnTo>
                  <a:pt x="3835487" y="5876925"/>
                </a:lnTo>
                <a:lnTo>
                  <a:pt x="3854537" y="5915025"/>
                </a:lnTo>
                <a:lnTo>
                  <a:pt x="3870412" y="5956300"/>
                </a:lnTo>
                <a:lnTo>
                  <a:pt x="3884700" y="6003925"/>
                </a:lnTo>
                <a:lnTo>
                  <a:pt x="3895812" y="6056312"/>
                </a:lnTo>
                <a:lnTo>
                  <a:pt x="3903750" y="6113462"/>
                </a:lnTo>
                <a:lnTo>
                  <a:pt x="3906925" y="6183312"/>
                </a:lnTo>
                <a:lnTo>
                  <a:pt x="3903750" y="6251575"/>
                </a:lnTo>
                <a:lnTo>
                  <a:pt x="3895812" y="6311900"/>
                </a:lnTo>
                <a:lnTo>
                  <a:pt x="3884700" y="6361112"/>
                </a:lnTo>
                <a:lnTo>
                  <a:pt x="3870412" y="6407150"/>
                </a:lnTo>
                <a:lnTo>
                  <a:pt x="3854537" y="6448425"/>
                </a:lnTo>
                <a:lnTo>
                  <a:pt x="3837075" y="6488112"/>
                </a:lnTo>
                <a:lnTo>
                  <a:pt x="3819612" y="6523037"/>
                </a:lnTo>
                <a:lnTo>
                  <a:pt x="3800562" y="6561137"/>
                </a:lnTo>
                <a:lnTo>
                  <a:pt x="3781512" y="6597650"/>
                </a:lnTo>
                <a:lnTo>
                  <a:pt x="3765637" y="6640512"/>
                </a:lnTo>
                <a:lnTo>
                  <a:pt x="3749762" y="6683375"/>
                </a:lnTo>
                <a:lnTo>
                  <a:pt x="3740237" y="6735762"/>
                </a:lnTo>
                <a:lnTo>
                  <a:pt x="3732300" y="6791325"/>
                </a:lnTo>
                <a:lnTo>
                  <a:pt x="3727537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 useBgFill="1">
        <p:nvSpPr>
          <p:cNvPr id="40" name="Freeform: Shape 34">
            <a:extLst>
              <a:ext uri="{FF2B5EF4-FFF2-40B4-BE49-F238E27FC236}">
                <a16:creationId xmlns:a16="http://schemas.microsoft.com/office/drawing/2014/main" id="{F7CC7D8E-EFA5-4077-A4F3-6CA7CE1245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04502" y="0"/>
            <a:ext cx="4287499" cy="6858000"/>
          </a:xfrm>
          <a:custGeom>
            <a:avLst/>
            <a:gdLst>
              <a:gd name="connsiteX0" fmla="*/ 0 w 4287499"/>
              <a:gd name="connsiteY0" fmla="*/ 0 h 6858000"/>
              <a:gd name="connsiteX1" fmla="*/ 4287499 w 4287499"/>
              <a:gd name="connsiteY1" fmla="*/ 0 h 6858000"/>
              <a:gd name="connsiteX2" fmla="*/ 4287499 w 4287499"/>
              <a:gd name="connsiteY2" fmla="*/ 6858000 h 6858000"/>
              <a:gd name="connsiteX3" fmla="*/ 0 w 4287499"/>
              <a:gd name="connsiteY3" fmla="*/ 6858000 h 6858000"/>
              <a:gd name="connsiteX4" fmla="*/ 4763 w 4287499"/>
              <a:gd name="connsiteY4" fmla="*/ 6791325 h 6858000"/>
              <a:gd name="connsiteX5" fmla="*/ 12700 w 4287499"/>
              <a:gd name="connsiteY5" fmla="*/ 6735762 h 6858000"/>
              <a:gd name="connsiteX6" fmla="*/ 22225 w 4287499"/>
              <a:gd name="connsiteY6" fmla="*/ 6683375 h 6858000"/>
              <a:gd name="connsiteX7" fmla="*/ 38100 w 4287499"/>
              <a:gd name="connsiteY7" fmla="*/ 6640512 h 6858000"/>
              <a:gd name="connsiteX8" fmla="*/ 53975 w 4287499"/>
              <a:gd name="connsiteY8" fmla="*/ 6597650 h 6858000"/>
              <a:gd name="connsiteX9" fmla="*/ 73025 w 4287499"/>
              <a:gd name="connsiteY9" fmla="*/ 6561137 h 6858000"/>
              <a:gd name="connsiteX10" fmla="*/ 92075 w 4287499"/>
              <a:gd name="connsiteY10" fmla="*/ 6523037 h 6858000"/>
              <a:gd name="connsiteX11" fmla="*/ 109538 w 4287499"/>
              <a:gd name="connsiteY11" fmla="*/ 6488112 h 6858000"/>
              <a:gd name="connsiteX12" fmla="*/ 127000 w 4287499"/>
              <a:gd name="connsiteY12" fmla="*/ 6448425 h 6858000"/>
              <a:gd name="connsiteX13" fmla="*/ 142875 w 4287499"/>
              <a:gd name="connsiteY13" fmla="*/ 6407150 h 6858000"/>
              <a:gd name="connsiteX14" fmla="*/ 157163 w 4287499"/>
              <a:gd name="connsiteY14" fmla="*/ 6361112 h 6858000"/>
              <a:gd name="connsiteX15" fmla="*/ 168275 w 4287499"/>
              <a:gd name="connsiteY15" fmla="*/ 6311900 h 6858000"/>
              <a:gd name="connsiteX16" fmla="*/ 176213 w 4287499"/>
              <a:gd name="connsiteY16" fmla="*/ 6251575 h 6858000"/>
              <a:gd name="connsiteX17" fmla="*/ 179388 w 4287499"/>
              <a:gd name="connsiteY17" fmla="*/ 6183312 h 6858000"/>
              <a:gd name="connsiteX18" fmla="*/ 176213 w 4287499"/>
              <a:gd name="connsiteY18" fmla="*/ 6113462 h 6858000"/>
              <a:gd name="connsiteX19" fmla="*/ 168275 w 4287499"/>
              <a:gd name="connsiteY19" fmla="*/ 6056312 h 6858000"/>
              <a:gd name="connsiteX20" fmla="*/ 157163 w 4287499"/>
              <a:gd name="connsiteY20" fmla="*/ 6003925 h 6858000"/>
              <a:gd name="connsiteX21" fmla="*/ 142875 w 4287499"/>
              <a:gd name="connsiteY21" fmla="*/ 5956300 h 6858000"/>
              <a:gd name="connsiteX22" fmla="*/ 127000 w 4287499"/>
              <a:gd name="connsiteY22" fmla="*/ 5915025 h 6858000"/>
              <a:gd name="connsiteX23" fmla="*/ 107950 w 4287499"/>
              <a:gd name="connsiteY23" fmla="*/ 5876925 h 6858000"/>
              <a:gd name="connsiteX24" fmla="*/ 88900 w 4287499"/>
              <a:gd name="connsiteY24" fmla="*/ 5840412 h 6858000"/>
              <a:gd name="connsiteX25" fmla="*/ 69850 w 4287499"/>
              <a:gd name="connsiteY25" fmla="*/ 5802312 h 6858000"/>
              <a:gd name="connsiteX26" fmla="*/ 52388 w 4287499"/>
              <a:gd name="connsiteY26" fmla="*/ 5762625 h 6858000"/>
              <a:gd name="connsiteX27" fmla="*/ 34925 w 4287499"/>
              <a:gd name="connsiteY27" fmla="*/ 5721350 h 6858000"/>
              <a:gd name="connsiteX28" fmla="*/ 20638 w 4287499"/>
              <a:gd name="connsiteY28" fmla="*/ 5675312 h 6858000"/>
              <a:gd name="connsiteX29" fmla="*/ 11113 w 4287499"/>
              <a:gd name="connsiteY29" fmla="*/ 5622925 h 6858000"/>
              <a:gd name="connsiteX30" fmla="*/ 1588 w 4287499"/>
              <a:gd name="connsiteY30" fmla="*/ 5562600 h 6858000"/>
              <a:gd name="connsiteX31" fmla="*/ 0 w 4287499"/>
              <a:gd name="connsiteY31" fmla="*/ 5494337 h 6858000"/>
              <a:gd name="connsiteX32" fmla="*/ 1588 w 4287499"/>
              <a:gd name="connsiteY32" fmla="*/ 5426075 h 6858000"/>
              <a:gd name="connsiteX33" fmla="*/ 11113 w 4287499"/>
              <a:gd name="connsiteY33" fmla="*/ 5365750 h 6858000"/>
              <a:gd name="connsiteX34" fmla="*/ 20638 w 4287499"/>
              <a:gd name="connsiteY34" fmla="*/ 5313362 h 6858000"/>
              <a:gd name="connsiteX35" fmla="*/ 34925 w 4287499"/>
              <a:gd name="connsiteY35" fmla="*/ 5268912 h 6858000"/>
              <a:gd name="connsiteX36" fmla="*/ 52388 w 4287499"/>
              <a:gd name="connsiteY36" fmla="*/ 5226050 h 6858000"/>
              <a:gd name="connsiteX37" fmla="*/ 69850 w 4287499"/>
              <a:gd name="connsiteY37" fmla="*/ 5186362 h 6858000"/>
              <a:gd name="connsiteX38" fmla="*/ 88900 w 4287499"/>
              <a:gd name="connsiteY38" fmla="*/ 5149850 h 6858000"/>
              <a:gd name="connsiteX39" fmla="*/ 107950 w 4287499"/>
              <a:gd name="connsiteY39" fmla="*/ 5114925 h 6858000"/>
              <a:gd name="connsiteX40" fmla="*/ 127000 w 4287499"/>
              <a:gd name="connsiteY40" fmla="*/ 5075237 h 6858000"/>
              <a:gd name="connsiteX41" fmla="*/ 142875 w 4287499"/>
              <a:gd name="connsiteY41" fmla="*/ 5033962 h 6858000"/>
              <a:gd name="connsiteX42" fmla="*/ 157163 w 4287499"/>
              <a:gd name="connsiteY42" fmla="*/ 4987925 h 6858000"/>
              <a:gd name="connsiteX43" fmla="*/ 168275 w 4287499"/>
              <a:gd name="connsiteY43" fmla="*/ 4935537 h 6858000"/>
              <a:gd name="connsiteX44" fmla="*/ 176213 w 4287499"/>
              <a:gd name="connsiteY44" fmla="*/ 4875212 h 6858000"/>
              <a:gd name="connsiteX45" fmla="*/ 179388 w 4287499"/>
              <a:gd name="connsiteY45" fmla="*/ 4806950 h 6858000"/>
              <a:gd name="connsiteX46" fmla="*/ 176213 w 4287499"/>
              <a:gd name="connsiteY46" fmla="*/ 4738687 h 6858000"/>
              <a:gd name="connsiteX47" fmla="*/ 168275 w 4287499"/>
              <a:gd name="connsiteY47" fmla="*/ 4678362 h 6858000"/>
              <a:gd name="connsiteX48" fmla="*/ 157163 w 4287499"/>
              <a:gd name="connsiteY48" fmla="*/ 4625975 h 6858000"/>
              <a:gd name="connsiteX49" fmla="*/ 142875 w 4287499"/>
              <a:gd name="connsiteY49" fmla="*/ 4579937 h 6858000"/>
              <a:gd name="connsiteX50" fmla="*/ 127000 w 4287499"/>
              <a:gd name="connsiteY50" fmla="*/ 4537075 h 6858000"/>
              <a:gd name="connsiteX51" fmla="*/ 107950 w 4287499"/>
              <a:gd name="connsiteY51" fmla="*/ 4498975 h 6858000"/>
              <a:gd name="connsiteX52" fmla="*/ 69850 w 4287499"/>
              <a:gd name="connsiteY52" fmla="*/ 4424362 h 6858000"/>
              <a:gd name="connsiteX53" fmla="*/ 52388 w 4287499"/>
              <a:gd name="connsiteY53" fmla="*/ 4386262 h 6858000"/>
              <a:gd name="connsiteX54" fmla="*/ 34925 w 4287499"/>
              <a:gd name="connsiteY54" fmla="*/ 4343400 h 6858000"/>
              <a:gd name="connsiteX55" fmla="*/ 20638 w 4287499"/>
              <a:gd name="connsiteY55" fmla="*/ 4297362 h 6858000"/>
              <a:gd name="connsiteX56" fmla="*/ 11113 w 4287499"/>
              <a:gd name="connsiteY56" fmla="*/ 4244975 h 6858000"/>
              <a:gd name="connsiteX57" fmla="*/ 1588 w 4287499"/>
              <a:gd name="connsiteY57" fmla="*/ 4186237 h 6858000"/>
              <a:gd name="connsiteX58" fmla="*/ 0 w 4287499"/>
              <a:gd name="connsiteY58" fmla="*/ 4116387 h 6858000"/>
              <a:gd name="connsiteX59" fmla="*/ 1588 w 4287499"/>
              <a:gd name="connsiteY59" fmla="*/ 4048125 h 6858000"/>
              <a:gd name="connsiteX60" fmla="*/ 11113 w 4287499"/>
              <a:gd name="connsiteY60" fmla="*/ 3987800 h 6858000"/>
              <a:gd name="connsiteX61" fmla="*/ 20638 w 4287499"/>
              <a:gd name="connsiteY61" fmla="*/ 3935412 h 6858000"/>
              <a:gd name="connsiteX62" fmla="*/ 34925 w 4287499"/>
              <a:gd name="connsiteY62" fmla="*/ 3890962 h 6858000"/>
              <a:gd name="connsiteX63" fmla="*/ 52388 w 4287499"/>
              <a:gd name="connsiteY63" fmla="*/ 3848100 h 6858000"/>
              <a:gd name="connsiteX64" fmla="*/ 69850 w 4287499"/>
              <a:gd name="connsiteY64" fmla="*/ 3811587 h 6858000"/>
              <a:gd name="connsiteX65" fmla="*/ 107950 w 4287499"/>
              <a:gd name="connsiteY65" fmla="*/ 3736975 h 6858000"/>
              <a:gd name="connsiteX66" fmla="*/ 127000 w 4287499"/>
              <a:gd name="connsiteY66" fmla="*/ 3697287 h 6858000"/>
              <a:gd name="connsiteX67" fmla="*/ 142875 w 4287499"/>
              <a:gd name="connsiteY67" fmla="*/ 3656012 h 6858000"/>
              <a:gd name="connsiteX68" fmla="*/ 157163 w 4287499"/>
              <a:gd name="connsiteY68" fmla="*/ 3609975 h 6858000"/>
              <a:gd name="connsiteX69" fmla="*/ 168275 w 4287499"/>
              <a:gd name="connsiteY69" fmla="*/ 3557587 h 6858000"/>
              <a:gd name="connsiteX70" fmla="*/ 176213 w 4287499"/>
              <a:gd name="connsiteY70" fmla="*/ 3497262 h 6858000"/>
              <a:gd name="connsiteX71" fmla="*/ 179388 w 4287499"/>
              <a:gd name="connsiteY71" fmla="*/ 3427412 h 6858000"/>
              <a:gd name="connsiteX72" fmla="*/ 176213 w 4287499"/>
              <a:gd name="connsiteY72" fmla="*/ 3360737 h 6858000"/>
              <a:gd name="connsiteX73" fmla="*/ 168275 w 4287499"/>
              <a:gd name="connsiteY73" fmla="*/ 3300412 h 6858000"/>
              <a:gd name="connsiteX74" fmla="*/ 157163 w 4287499"/>
              <a:gd name="connsiteY74" fmla="*/ 3248025 h 6858000"/>
              <a:gd name="connsiteX75" fmla="*/ 142875 w 4287499"/>
              <a:gd name="connsiteY75" fmla="*/ 3201987 h 6858000"/>
              <a:gd name="connsiteX76" fmla="*/ 127000 w 4287499"/>
              <a:gd name="connsiteY76" fmla="*/ 3160712 h 6858000"/>
              <a:gd name="connsiteX77" fmla="*/ 107950 w 4287499"/>
              <a:gd name="connsiteY77" fmla="*/ 3121025 h 6858000"/>
              <a:gd name="connsiteX78" fmla="*/ 88900 w 4287499"/>
              <a:gd name="connsiteY78" fmla="*/ 3084512 h 6858000"/>
              <a:gd name="connsiteX79" fmla="*/ 69850 w 4287499"/>
              <a:gd name="connsiteY79" fmla="*/ 3046412 h 6858000"/>
              <a:gd name="connsiteX80" fmla="*/ 52388 w 4287499"/>
              <a:gd name="connsiteY80" fmla="*/ 3009900 h 6858000"/>
              <a:gd name="connsiteX81" fmla="*/ 34925 w 4287499"/>
              <a:gd name="connsiteY81" fmla="*/ 2967037 h 6858000"/>
              <a:gd name="connsiteX82" fmla="*/ 20638 w 4287499"/>
              <a:gd name="connsiteY82" fmla="*/ 2922587 h 6858000"/>
              <a:gd name="connsiteX83" fmla="*/ 11113 w 4287499"/>
              <a:gd name="connsiteY83" fmla="*/ 2868612 h 6858000"/>
              <a:gd name="connsiteX84" fmla="*/ 1588 w 4287499"/>
              <a:gd name="connsiteY84" fmla="*/ 2809875 h 6858000"/>
              <a:gd name="connsiteX85" fmla="*/ 0 w 4287499"/>
              <a:gd name="connsiteY85" fmla="*/ 2741612 h 6858000"/>
              <a:gd name="connsiteX86" fmla="*/ 1588 w 4287499"/>
              <a:gd name="connsiteY86" fmla="*/ 2671762 h 6858000"/>
              <a:gd name="connsiteX87" fmla="*/ 11113 w 4287499"/>
              <a:gd name="connsiteY87" fmla="*/ 2613025 h 6858000"/>
              <a:gd name="connsiteX88" fmla="*/ 20638 w 4287499"/>
              <a:gd name="connsiteY88" fmla="*/ 2560637 h 6858000"/>
              <a:gd name="connsiteX89" fmla="*/ 34925 w 4287499"/>
              <a:gd name="connsiteY89" fmla="*/ 2513012 h 6858000"/>
              <a:gd name="connsiteX90" fmla="*/ 52388 w 4287499"/>
              <a:gd name="connsiteY90" fmla="*/ 2471737 h 6858000"/>
              <a:gd name="connsiteX91" fmla="*/ 69850 w 4287499"/>
              <a:gd name="connsiteY91" fmla="*/ 2433637 h 6858000"/>
              <a:gd name="connsiteX92" fmla="*/ 88900 w 4287499"/>
              <a:gd name="connsiteY92" fmla="*/ 2395537 h 6858000"/>
              <a:gd name="connsiteX93" fmla="*/ 107950 w 4287499"/>
              <a:gd name="connsiteY93" fmla="*/ 2359025 h 6858000"/>
              <a:gd name="connsiteX94" fmla="*/ 127000 w 4287499"/>
              <a:gd name="connsiteY94" fmla="*/ 2319337 h 6858000"/>
              <a:gd name="connsiteX95" fmla="*/ 142875 w 4287499"/>
              <a:gd name="connsiteY95" fmla="*/ 2278062 h 6858000"/>
              <a:gd name="connsiteX96" fmla="*/ 157163 w 4287499"/>
              <a:gd name="connsiteY96" fmla="*/ 2232025 h 6858000"/>
              <a:gd name="connsiteX97" fmla="*/ 168275 w 4287499"/>
              <a:gd name="connsiteY97" fmla="*/ 2179637 h 6858000"/>
              <a:gd name="connsiteX98" fmla="*/ 176213 w 4287499"/>
              <a:gd name="connsiteY98" fmla="*/ 2119312 h 6858000"/>
              <a:gd name="connsiteX99" fmla="*/ 179388 w 4287499"/>
              <a:gd name="connsiteY99" fmla="*/ 2051050 h 6858000"/>
              <a:gd name="connsiteX100" fmla="*/ 176213 w 4287499"/>
              <a:gd name="connsiteY100" fmla="*/ 1982787 h 6858000"/>
              <a:gd name="connsiteX101" fmla="*/ 168275 w 4287499"/>
              <a:gd name="connsiteY101" fmla="*/ 1922462 h 6858000"/>
              <a:gd name="connsiteX102" fmla="*/ 157163 w 4287499"/>
              <a:gd name="connsiteY102" fmla="*/ 1870075 h 6858000"/>
              <a:gd name="connsiteX103" fmla="*/ 142875 w 4287499"/>
              <a:gd name="connsiteY103" fmla="*/ 1824037 h 6858000"/>
              <a:gd name="connsiteX104" fmla="*/ 127000 w 4287499"/>
              <a:gd name="connsiteY104" fmla="*/ 1782762 h 6858000"/>
              <a:gd name="connsiteX105" fmla="*/ 107950 w 4287499"/>
              <a:gd name="connsiteY105" fmla="*/ 1743075 h 6858000"/>
              <a:gd name="connsiteX106" fmla="*/ 88900 w 4287499"/>
              <a:gd name="connsiteY106" fmla="*/ 1708150 h 6858000"/>
              <a:gd name="connsiteX107" fmla="*/ 69850 w 4287499"/>
              <a:gd name="connsiteY107" fmla="*/ 1671637 h 6858000"/>
              <a:gd name="connsiteX108" fmla="*/ 52388 w 4287499"/>
              <a:gd name="connsiteY108" fmla="*/ 1631950 h 6858000"/>
              <a:gd name="connsiteX109" fmla="*/ 34925 w 4287499"/>
              <a:gd name="connsiteY109" fmla="*/ 1589087 h 6858000"/>
              <a:gd name="connsiteX110" fmla="*/ 20638 w 4287499"/>
              <a:gd name="connsiteY110" fmla="*/ 1544637 h 6858000"/>
              <a:gd name="connsiteX111" fmla="*/ 11113 w 4287499"/>
              <a:gd name="connsiteY111" fmla="*/ 1492250 h 6858000"/>
              <a:gd name="connsiteX112" fmla="*/ 1588 w 4287499"/>
              <a:gd name="connsiteY112" fmla="*/ 1431925 h 6858000"/>
              <a:gd name="connsiteX113" fmla="*/ 0 w 4287499"/>
              <a:gd name="connsiteY113" fmla="*/ 1363662 h 6858000"/>
              <a:gd name="connsiteX114" fmla="*/ 1588 w 4287499"/>
              <a:gd name="connsiteY114" fmla="*/ 1295400 h 6858000"/>
              <a:gd name="connsiteX115" fmla="*/ 11113 w 4287499"/>
              <a:gd name="connsiteY115" fmla="*/ 1235075 h 6858000"/>
              <a:gd name="connsiteX116" fmla="*/ 20638 w 4287499"/>
              <a:gd name="connsiteY116" fmla="*/ 1182687 h 6858000"/>
              <a:gd name="connsiteX117" fmla="*/ 34925 w 4287499"/>
              <a:gd name="connsiteY117" fmla="*/ 1136650 h 6858000"/>
              <a:gd name="connsiteX118" fmla="*/ 52388 w 4287499"/>
              <a:gd name="connsiteY118" fmla="*/ 1095375 h 6858000"/>
              <a:gd name="connsiteX119" fmla="*/ 69850 w 4287499"/>
              <a:gd name="connsiteY119" fmla="*/ 1055687 h 6858000"/>
              <a:gd name="connsiteX120" fmla="*/ 88900 w 4287499"/>
              <a:gd name="connsiteY120" fmla="*/ 1017587 h 6858000"/>
              <a:gd name="connsiteX121" fmla="*/ 107950 w 4287499"/>
              <a:gd name="connsiteY121" fmla="*/ 981075 h 6858000"/>
              <a:gd name="connsiteX122" fmla="*/ 127000 w 4287499"/>
              <a:gd name="connsiteY122" fmla="*/ 942975 h 6858000"/>
              <a:gd name="connsiteX123" fmla="*/ 142875 w 4287499"/>
              <a:gd name="connsiteY123" fmla="*/ 901700 h 6858000"/>
              <a:gd name="connsiteX124" fmla="*/ 157163 w 4287499"/>
              <a:gd name="connsiteY124" fmla="*/ 854075 h 6858000"/>
              <a:gd name="connsiteX125" fmla="*/ 168275 w 4287499"/>
              <a:gd name="connsiteY125" fmla="*/ 801687 h 6858000"/>
              <a:gd name="connsiteX126" fmla="*/ 176213 w 4287499"/>
              <a:gd name="connsiteY126" fmla="*/ 744537 h 6858000"/>
              <a:gd name="connsiteX127" fmla="*/ 179388 w 4287499"/>
              <a:gd name="connsiteY127" fmla="*/ 673100 h 6858000"/>
              <a:gd name="connsiteX128" fmla="*/ 176213 w 4287499"/>
              <a:gd name="connsiteY128" fmla="*/ 606425 h 6858000"/>
              <a:gd name="connsiteX129" fmla="*/ 168275 w 4287499"/>
              <a:gd name="connsiteY129" fmla="*/ 546100 h 6858000"/>
              <a:gd name="connsiteX130" fmla="*/ 157163 w 4287499"/>
              <a:gd name="connsiteY130" fmla="*/ 496887 h 6858000"/>
              <a:gd name="connsiteX131" fmla="*/ 142875 w 4287499"/>
              <a:gd name="connsiteY131" fmla="*/ 450850 h 6858000"/>
              <a:gd name="connsiteX132" fmla="*/ 127000 w 4287499"/>
              <a:gd name="connsiteY132" fmla="*/ 409575 h 6858000"/>
              <a:gd name="connsiteX133" fmla="*/ 109538 w 4287499"/>
              <a:gd name="connsiteY133" fmla="*/ 369887 h 6858000"/>
              <a:gd name="connsiteX134" fmla="*/ 92075 w 4287499"/>
              <a:gd name="connsiteY134" fmla="*/ 334962 h 6858000"/>
              <a:gd name="connsiteX135" fmla="*/ 73025 w 4287499"/>
              <a:gd name="connsiteY135" fmla="*/ 296862 h 6858000"/>
              <a:gd name="connsiteX136" fmla="*/ 53975 w 4287499"/>
              <a:gd name="connsiteY136" fmla="*/ 260350 h 6858000"/>
              <a:gd name="connsiteX137" fmla="*/ 38100 w 4287499"/>
              <a:gd name="connsiteY137" fmla="*/ 217487 h 6858000"/>
              <a:gd name="connsiteX138" fmla="*/ 22225 w 4287499"/>
              <a:gd name="connsiteY138" fmla="*/ 174625 h 6858000"/>
              <a:gd name="connsiteX139" fmla="*/ 12700 w 4287499"/>
              <a:gd name="connsiteY139" fmla="*/ 122237 h 6858000"/>
              <a:gd name="connsiteX140" fmla="*/ 4763 w 4287499"/>
              <a:gd name="connsiteY140" fmla="*/ 6667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4287499" h="6858000">
                <a:moveTo>
                  <a:pt x="0" y="0"/>
                </a:moveTo>
                <a:lnTo>
                  <a:pt x="4287499" y="0"/>
                </a:lnTo>
                <a:lnTo>
                  <a:pt x="4287499" y="6858000"/>
                </a:lnTo>
                <a:lnTo>
                  <a:pt x="0" y="6858000"/>
                </a:lnTo>
                <a:lnTo>
                  <a:pt x="4763" y="6791325"/>
                </a:lnTo>
                <a:lnTo>
                  <a:pt x="12700" y="6735762"/>
                </a:lnTo>
                <a:lnTo>
                  <a:pt x="22225" y="6683375"/>
                </a:lnTo>
                <a:lnTo>
                  <a:pt x="38100" y="6640512"/>
                </a:lnTo>
                <a:lnTo>
                  <a:pt x="53975" y="6597650"/>
                </a:lnTo>
                <a:lnTo>
                  <a:pt x="73025" y="6561137"/>
                </a:lnTo>
                <a:lnTo>
                  <a:pt x="92075" y="6523037"/>
                </a:lnTo>
                <a:lnTo>
                  <a:pt x="109538" y="6488112"/>
                </a:lnTo>
                <a:lnTo>
                  <a:pt x="127000" y="6448425"/>
                </a:lnTo>
                <a:lnTo>
                  <a:pt x="142875" y="6407150"/>
                </a:lnTo>
                <a:lnTo>
                  <a:pt x="157163" y="6361112"/>
                </a:lnTo>
                <a:lnTo>
                  <a:pt x="168275" y="6311900"/>
                </a:lnTo>
                <a:lnTo>
                  <a:pt x="176213" y="6251575"/>
                </a:lnTo>
                <a:lnTo>
                  <a:pt x="179388" y="6183312"/>
                </a:lnTo>
                <a:lnTo>
                  <a:pt x="176213" y="6113462"/>
                </a:lnTo>
                <a:lnTo>
                  <a:pt x="168275" y="6056312"/>
                </a:lnTo>
                <a:lnTo>
                  <a:pt x="157163" y="6003925"/>
                </a:lnTo>
                <a:lnTo>
                  <a:pt x="142875" y="5956300"/>
                </a:lnTo>
                <a:lnTo>
                  <a:pt x="127000" y="5915025"/>
                </a:lnTo>
                <a:lnTo>
                  <a:pt x="107950" y="5876925"/>
                </a:lnTo>
                <a:lnTo>
                  <a:pt x="88900" y="5840412"/>
                </a:lnTo>
                <a:lnTo>
                  <a:pt x="69850" y="5802312"/>
                </a:lnTo>
                <a:lnTo>
                  <a:pt x="52388" y="5762625"/>
                </a:lnTo>
                <a:lnTo>
                  <a:pt x="34925" y="5721350"/>
                </a:lnTo>
                <a:lnTo>
                  <a:pt x="20638" y="5675312"/>
                </a:lnTo>
                <a:lnTo>
                  <a:pt x="11113" y="5622925"/>
                </a:lnTo>
                <a:lnTo>
                  <a:pt x="1588" y="5562600"/>
                </a:lnTo>
                <a:lnTo>
                  <a:pt x="0" y="5494337"/>
                </a:lnTo>
                <a:lnTo>
                  <a:pt x="1588" y="5426075"/>
                </a:lnTo>
                <a:lnTo>
                  <a:pt x="11113" y="5365750"/>
                </a:lnTo>
                <a:lnTo>
                  <a:pt x="20638" y="5313362"/>
                </a:lnTo>
                <a:lnTo>
                  <a:pt x="34925" y="5268912"/>
                </a:lnTo>
                <a:lnTo>
                  <a:pt x="52388" y="5226050"/>
                </a:lnTo>
                <a:lnTo>
                  <a:pt x="69850" y="5186362"/>
                </a:lnTo>
                <a:lnTo>
                  <a:pt x="88900" y="5149850"/>
                </a:lnTo>
                <a:lnTo>
                  <a:pt x="107950" y="5114925"/>
                </a:lnTo>
                <a:lnTo>
                  <a:pt x="127000" y="5075237"/>
                </a:lnTo>
                <a:lnTo>
                  <a:pt x="142875" y="5033962"/>
                </a:lnTo>
                <a:lnTo>
                  <a:pt x="157163" y="4987925"/>
                </a:lnTo>
                <a:lnTo>
                  <a:pt x="168275" y="4935537"/>
                </a:lnTo>
                <a:lnTo>
                  <a:pt x="176213" y="4875212"/>
                </a:lnTo>
                <a:lnTo>
                  <a:pt x="179388" y="4806950"/>
                </a:lnTo>
                <a:lnTo>
                  <a:pt x="176213" y="4738687"/>
                </a:lnTo>
                <a:lnTo>
                  <a:pt x="168275" y="4678362"/>
                </a:lnTo>
                <a:lnTo>
                  <a:pt x="157163" y="4625975"/>
                </a:lnTo>
                <a:lnTo>
                  <a:pt x="142875" y="4579937"/>
                </a:lnTo>
                <a:lnTo>
                  <a:pt x="127000" y="4537075"/>
                </a:lnTo>
                <a:lnTo>
                  <a:pt x="107950" y="4498975"/>
                </a:lnTo>
                <a:lnTo>
                  <a:pt x="69850" y="4424362"/>
                </a:lnTo>
                <a:lnTo>
                  <a:pt x="52388" y="4386262"/>
                </a:lnTo>
                <a:lnTo>
                  <a:pt x="34925" y="4343400"/>
                </a:lnTo>
                <a:lnTo>
                  <a:pt x="20638" y="4297362"/>
                </a:lnTo>
                <a:lnTo>
                  <a:pt x="11113" y="4244975"/>
                </a:lnTo>
                <a:lnTo>
                  <a:pt x="1588" y="4186237"/>
                </a:lnTo>
                <a:lnTo>
                  <a:pt x="0" y="4116387"/>
                </a:lnTo>
                <a:lnTo>
                  <a:pt x="1588" y="4048125"/>
                </a:lnTo>
                <a:lnTo>
                  <a:pt x="11113" y="3987800"/>
                </a:lnTo>
                <a:lnTo>
                  <a:pt x="20638" y="3935412"/>
                </a:lnTo>
                <a:lnTo>
                  <a:pt x="34925" y="3890962"/>
                </a:lnTo>
                <a:lnTo>
                  <a:pt x="52388" y="3848100"/>
                </a:lnTo>
                <a:lnTo>
                  <a:pt x="69850" y="3811587"/>
                </a:lnTo>
                <a:lnTo>
                  <a:pt x="107950" y="3736975"/>
                </a:lnTo>
                <a:lnTo>
                  <a:pt x="127000" y="3697287"/>
                </a:lnTo>
                <a:lnTo>
                  <a:pt x="142875" y="3656012"/>
                </a:lnTo>
                <a:lnTo>
                  <a:pt x="157163" y="3609975"/>
                </a:lnTo>
                <a:lnTo>
                  <a:pt x="168275" y="3557587"/>
                </a:lnTo>
                <a:lnTo>
                  <a:pt x="176213" y="3497262"/>
                </a:lnTo>
                <a:lnTo>
                  <a:pt x="179388" y="3427412"/>
                </a:lnTo>
                <a:lnTo>
                  <a:pt x="176213" y="3360737"/>
                </a:lnTo>
                <a:lnTo>
                  <a:pt x="168275" y="3300412"/>
                </a:lnTo>
                <a:lnTo>
                  <a:pt x="157163" y="3248025"/>
                </a:lnTo>
                <a:lnTo>
                  <a:pt x="142875" y="3201987"/>
                </a:lnTo>
                <a:lnTo>
                  <a:pt x="127000" y="3160712"/>
                </a:lnTo>
                <a:lnTo>
                  <a:pt x="107950" y="3121025"/>
                </a:lnTo>
                <a:lnTo>
                  <a:pt x="88900" y="3084512"/>
                </a:lnTo>
                <a:lnTo>
                  <a:pt x="69850" y="3046412"/>
                </a:lnTo>
                <a:lnTo>
                  <a:pt x="52388" y="3009900"/>
                </a:lnTo>
                <a:lnTo>
                  <a:pt x="34925" y="2967037"/>
                </a:lnTo>
                <a:lnTo>
                  <a:pt x="20638" y="2922587"/>
                </a:lnTo>
                <a:lnTo>
                  <a:pt x="11113" y="2868612"/>
                </a:lnTo>
                <a:lnTo>
                  <a:pt x="1588" y="2809875"/>
                </a:lnTo>
                <a:lnTo>
                  <a:pt x="0" y="2741612"/>
                </a:lnTo>
                <a:lnTo>
                  <a:pt x="1588" y="2671762"/>
                </a:lnTo>
                <a:lnTo>
                  <a:pt x="11113" y="2613025"/>
                </a:lnTo>
                <a:lnTo>
                  <a:pt x="20638" y="2560637"/>
                </a:lnTo>
                <a:lnTo>
                  <a:pt x="34925" y="2513012"/>
                </a:lnTo>
                <a:lnTo>
                  <a:pt x="52388" y="2471737"/>
                </a:lnTo>
                <a:lnTo>
                  <a:pt x="69850" y="2433637"/>
                </a:lnTo>
                <a:lnTo>
                  <a:pt x="88900" y="2395537"/>
                </a:lnTo>
                <a:lnTo>
                  <a:pt x="107950" y="2359025"/>
                </a:lnTo>
                <a:lnTo>
                  <a:pt x="127000" y="2319337"/>
                </a:lnTo>
                <a:lnTo>
                  <a:pt x="142875" y="2278062"/>
                </a:lnTo>
                <a:lnTo>
                  <a:pt x="157163" y="2232025"/>
                </a:lnTo>
                <a:lnTo>
                  <a:pt x="168275" y="2179637"/>
                </a:lnTo>
                <a:lnTo>
                  <a:pt x="176213" y="2119312"/>
                </a:lnTo>
                <a:lnTo>
                  <a:pt x="179388" y="2051050"/>
                </a:lnTo>
                <a:lnTo>
                  <a:pt x="176213" y="1982787"/>
                </a:lnTo>
                <a:lnTo>
                  <a:pt x="168275" y="1922462"/>
                </a:lnTo>
                <a:lnTo>
                  <a:pt x="157163" y="1870075"/>
                </a:lnTo>
                <a:lnTo>
                  <a:pt x="142875" y="1824037"/>
                </a:lnTo>
                <a:lnTo>
                  <a:pt x="127000" y="1782762"/>
                </a:lnTo>
                <a:lnTo>
                  <a:pt x="107950" y="1743075"/>
                </a:lnTo>
                <a:lnTo>
                  <a:pt x="88900" y="1708150"/>
                </a:lnTo>
                <a:lnTo>
                  <a:pt x="69850" y="1671637"/>
                </a:lnTo>
                <a:lnTo>
                  <a:pt x="52388" y="1631950"/>
                </a:lnTo>
                <a:lnTo>
                  <a:pt x="34925" y="1589087"/>
                </a:lnTo>
                <a:lnTo>
                  <a:pt x="20638" y="1544637"/>
                </a:lnTo>
                <a:lnTo>
                  <a:pt x="11113" y="1492250"/>
                </a:lnTo>
                <a:lnTo>
                  <a:pt x="1588" y="1431925"/>
                </a:lnTo>
                <a:lnTo>
                  <a:pt x="0" y="1363662"/>
                </a:lnTo>
                <a:lnTo>
                  <a:pt x="1588" y="1295400"/>
                </a:lnTo>
                <a:lnTo>
                  <a:pt x="11113" y="1235075"/>
                </a:lnTo>
                <a:lnTo>
                  <a:pt x="20638" y="1182687"/>
                </a:lnTo>
                <a:lnTo>
                  <a:pt x="34925" y="1136650"/>
                </a:lnTo>
                <a:lnTo>
                  <a:pt x="52388" y="1095375"/>
                </a:lnTo>
                <a:lnTo>
                  <a:pt x="69850" y="1055687"/>
                </a:lnTo>
                <a:lnTo>
                  <a:pt x="88900" y="1017587"/>
                </a:lnTo>
                <a:lnTo>
                  <a:pt x="107950" y="981075"/>
                </a:lnTo>
                <a:lnTo>
                  <a:pt x="127000" y="942975"/>
                </a:lnTo>
                <a:lnTo>
                  <a:pt x="142875" y="901700"/>
                </a:lnTo>
                <a:lnTo>
                  <a:pt x="157163" y="854075"/>
                </a:lnTo>
                <a:lnTo>
                  <a:pt x="168275" y="801687"/>
                </a:lnTo>
                <a:lnTo>
                  <a:pt x="176213" y="744537"/>
                </a:lnTo>
                <a:lnTo>
                  <a:pt x="179388" y="673100"/>
                </a:lnTo>
                <a:lnTo>
                  <a:pt x="176213" y="606425"/>
                </a:lnTo>
                <a:lnTo>
                  <a:pt x="168275" y="546100"/>
                </a:lnTo>
                <a:lnTo>
                  <a:pt x="157163" y="496887"/>
                </a:lnTo>
                <a:lnTo>
                  <a:pt x="142875" y="450850"/>
                </a:lnTo>
                <a:lnTo>
                  <a:pt x="127000" y="409575"/>
                </a:lnTo>
                <a:lnTo>
                  <a:pt x="109538" y="369887"/>
                </a:lnTo>
                <a:lnTo>
                  <a:pt x="92075" y="334962"/>
                </a:lnTo>
                <a:lnTo>
                  <a:pt x="73025" y="296862"/>
                </a:lnTo>
                <a:lnTo>
                  <a:pt x="53975" y="260350"/>
                </a:lnTo>
                <a:lnTo>
                  <a:pt x="38100" y="217487"/>
                </a:lnTo>
                <a:lnTo>
                  <a:pt x="22225" y="174625"/>
                </a:lnTo>
                <a:lnTo>
                  <a:pt x="12700" y="122237"/>
                </a:lnTo>
                <a:lnTo>
                  <a:pt x="4763" y="6667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30D51B-4E37-1449-9C29-0C2EF49B4A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63205" y="382384"/>
            <a:ext cx="3138245" cy="1821185"/>
          </a:xfrm>
        </p:spPr>
        <p:txBody>
          <a:bodyPr anchor="ctr">
            <a:normAutofit/>
          </a:bodyPr>
          <a:lstStyle/>
          <a:p>
            <a:r>
              <a:rPr lang="en-US" sz="3600"/>
              <a:t>Aplicação final</a:t>
            </a:r>
            <a:endParaRPr lang="en-US" sz="3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BEAF79-A999-2343-957C-EC316F9462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97046" y="6375679"/>
            <a:ext cx="548640" cy="345796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28" name="Content Placeholder 13">
            <a:extLst>
              <a:ext uri="{FF2B5EF4-FFF2-40B4-BE49-F238E27FC236}">
                <a16:creationId xmlns:a16="http://schemas.microsoft.com/office/drawing/2014/main" id="{F501E15C-8D5D-4108-A74F-2A131DE85D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63205" y="2460171"/>
            <a:ext cx="3138246" cy="3626249"/>
          </a:xfrm>
        </p:spPr>
        <p:txBody>
          <a:bodyPr>
            <a:normAutofit/>
          </a:bodyPr>
          <a:lstStyle/>
          <a:p>
            <a:r>
              <a:rPr lang="en-US" dirty="0" err="1">
                <a:solidFill>
                  <a:schemeClr val="tx1"/>
                </a:solidFill>
              </a:rPr>
              <a:t>Página</a:t>
            </a:r>
            <a:r>
              <a:rPr lang="en-US" dirty="0">
                <a:solidFill>
                  <a:schemeClr val="tx1"/>
                </a:solidFill>
              </a:rPr>
              <a:t> de um </a:t>
            </a:r>
            <a:r>
              <a:rPr lang="en-US" dirty="0" err="1">
                <a:solidFill>
                  <a:schemeClr val="tx1"/>
                </a:solidFill>
              </a:rPr>
              <a:t>artista</a:t>
            </a:r>
            <a:endParaRPr lang="en-US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45319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8A44E6-53F6-384F-9342-6CDED5935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/>
          <a:lstStyle/>
          <a:p>
            <a:r>
              <a:rPr lang="en-US"/>
              <a:t>Teste de usabilidade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B6EF02-4591-8047-B878-98D6B42DC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1" y="6375679"/>
            <a:ext cx="2819399" cy="345796"/>
          </a:xfrm>
        </p:spPr>
        <p:txBody>
          <a:bodyPr/>
          <a:lstStyle/>
          <a:p>
            <a:fld id="{F6D65693-4398-2A4A-AA75-46CDD1A88473}" type="slidenum">
              <a:rPr lang="en-US" smtClean="0"/>
              <a:t>13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63407F0-44EE-B644-A879-4F7D3B2870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744308"/>
              </p:ext>
            </p:extLst>
          </p:nvPr>
        </p:nvGraphicFramePr>
        <p:xfrm>
          <a:off x="1251678" y="1199149"/>
          <a:ext cx="9709547" cy="53494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57204">
                  <a:extLst>
                    <a:ext uri="{9D8B030D-6E8A-4147-A177-3AD203B41FA5}">
                      <a16:colId xmlns:a16="http://schemas.microsoft.com/office/drawing/2014/main" val="4262778713"/>
                    </a:ext>
                  </a:extLst>
                </a:gridCol>
                <a:gridCol w="3452343">
                  <a:extLst>
                    <a:ext uri="{9D8B030D-6E8A-4147-A177-3AD203B41FA5}">
                      <a16:colId xmlns:a16="http://schemas.microsoft.com/office/drawing/2014/main" val="3408061732"/>
                    </a:ext>
                  </a:extLst>
                </a:gridCol>
              </a:tblGrid>
              <a:tr h="663034">
                <a:tc>
                  <a:txBody>
                    <a:bodyPr/>
                    <a:lstStyle/>
                    <a:p>
                      <a:pPr algn="ctr"/>
                      <a:r>
                        <a:rPr lang="en-US" sz="2800"/>
                        <a:t>Teste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/>
                        <a:t>Dificuldade média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4704537"/>
                  </a:ext>
                </a:extLst>
              </a:tr>
              <a:tr h="54890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Verificar quais os artistas no TOP de artistas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Muito fácil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6955011"/>
                  </a:ext>
                </a:extLst>
              </a:tr>
              <a:tr h="78415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Verificar a que artista pertence a faixa número 3 no TOP de faixas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Muito fácil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9294845"/>
                  </a:ext>
                </a:extLst>
              </a:tr>
              <a:tr h="54890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Encontrar a banda Muse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Muito fácil</a:t>
                      </a:r>
                    </a:p>
                    <a:p>
                      <a:pPr algn="ctr"/>
                      <a:endParaRPr 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2231365"/>
                  </a:ext>
                </a:extLst>
              </a:tr>
              <a:tr h="54890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Regressar ao ecrã inicial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Muito fácil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8290983"/>
                  </a:ext>
                </a:extLst>
              </a:tr>
              <a:tr h="10193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Regressar</a:t>
                      </a:r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ao</a:t>
                      </a:r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Verificar</a:t>
                      </a:r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qual</a:t>
                      </a:r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é</a:t>
                      </a:r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o </a:t>
                      </a:r>
                      <a:r>
                        <a:rPr lang="en-US" sz="18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nome</a:t>
                      </a:r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de </a:t>
                      </a:r>
                      <a:r>
                        <a:rPr lang="en-US" sz="18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utilizador</a:t>
                      </a:r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que </a:t>
                      </a:r>
                      <a:r>
                        <a:rPr lang="en-US" sz="18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está</a:t>
                      </a:r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atualmente</a:t>
                      </a:r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com login </a:t>
                      </a:r>
                      <a:r>
                        <a:rPr lang="en-US" sz="18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efetuado</a:t>
                      </a:r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na</a:t>
                      </a:r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app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inicial</a:t>
                      </a:r>
                      <a:endParaRPr lang="en-US" sz="1800" b="0" i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Muito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fácil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472212"/>
                  </a:ext>
                </a:extLst>
              </a:tr>
              <a:tr h="66303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Gill Sans MT" panose="020B0502020104020203"/>
                          <a:ea typeface="+mn-ea"/>
                          <a:cs typeface="+mn-cs"/>
                        </a:rPr>
                        <a:t>Encontrar uma notícia referente à banda Nirvana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Gill Sans MT" panose="020B0502020104020203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Muito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fácil</a:t>
                      </a:r>
                      <a:endParaRPr lang="en-US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Gill Sans MT" panose="020B0502020104020203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75314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94979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EDBE63-37FC-C44D-9854-9A65D0E4DB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Teste de </a:t>
            </a:r>
            <a:r>
              <a:rPr lang="en-US" dirty="0" err="1"/>
              <a:t>usabilidade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33DB06-6A74-C345-83E3-BE7D62B0C6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65693-4398-2A4A-AA75-46CDD1A88473}" type="slidenum">
              <a:rPr lang="en-US" smtClean="0"/>
              <a:t>14</a:t>
            </a:fld>
            <a:endParaRPr lang="en-US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84E57A96-5289-604E-A04D-CDF2C949B8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7804300"/>
              </p:ext>
            </p:extLst>
          </p:nvPr>
        </p:nvGraphicFramePr>
        <p:xfrm>
          <a:off x="1251678" y="1128451"/>
          <a:ext cx="9570652" cy="41564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67695">
                  <a:extLst>
                    <a:ext uri="{9D8B030D-6E8A-4147-A177-3AD203B41FA5}">
                      <a16:colId xmlns:a16="http://schemas.microsoft.com/office/drawing/2014/main" val="4262778713"/>
                    </a:ext>
                  </a:extLst>
                </a:gridCol>
                <a:gridCol w="3402957">
                  <a:extLst>
                    <a:ext uri="{9D8B030D-6E8A-4147-A177-3AD203B41FA5}">
                      <a16:colId xmlns:a16="http://schemas.microsoft.com/office/drawing/2014/main" val="3408061732"/>
                    </a:ext>
                  </a:extLst>
                </a:gridCol>
              </a:tblGrid>
              <a:tr h="773165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Teste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err="1"/>
                        <a:t>Dificuldade</a:t>
                      </a:r>
                      <a:r>
                        <a:rPr lang="en-US" sz="2800" dirty="0"/>
                        <a:t> </a:t>
                      </a:r>
                      <a:r>
                        <a:rPr lang="en-US" sz="2800" dirty="0" err="1"/>
                        <a:t>média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4704537"/>
                  </a:ext>
                </a:extLst>
              </a:tr>
              <a:tr h="599119">
                <a:tc>
                  <a:txBody>
                    <a:bodyPr/>
                    <a:lstStyle/>
                    <a:p>
                      <a:pPr rtl="0" fontAlgn="base"/>
                      <a:r>
                        <a:rPr lang="en-US" sz="18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Expandir</a:t>
                      </a:r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o menu do TOP de </a:t>
                      </a:r>
                      <a:r>
                        <a:rPr lang="en-US" sz="18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artistas</a:t>
                      </a:r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para </a:t>
                      </a:r>
                      <a:r>
                        <a:rPr lang="en-US" sz="18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além</a:t>
                      </a:r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dos 3 </a:t>
                      </a:r>
                      <a:r>
                        <a:rPr lang="en-US" sz="18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apresentados</a:t>
                      </a:r>
                      <a:endParaRPr lang="en-US" sz="1800" b="0" i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Muito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fácil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6955011"/>
                  </a:ext>
                </a:extLst>
              </a:tr>
              <a:tr h="670993">
                <a:tc>
                  <a:txBody>
                    <a:bodyPr/>
                    <a:lstStyle/>
                    <a:p>
                      <a:pPr rtl="0" fontAlgn="base"/>
                      <a:r>
                        <a:rPr lang="en-US" sz="18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Verificar</a:t>
                      </a:r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qual</a:t>
                      </a:r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é</a:t>
                      </a:r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a </a:t>
                      </a:r>
                      <a:r>
                        <a:rPr lang="en-US" sz="18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faixa</a:t>
                      </a:r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número</a:t>
                      </a:r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4 no TOP de </a:t>
                      </a:r>
                      <a:r>
                        <a:rPr lang="en-US" sz="18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faixas</a:t>
                      </a:r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da </a:t>
                      </a:r>
                      <a:r>
                        <a:rPr lang="en-US" sz="18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banda</a:t>
                      </a:r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Metallica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Muito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fácil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9294845"/>
                  </a:ext>
                </a:extLst>
              </a:tr>
              <a:tr h="599119">
                <a:tc>
                  <a:txBody>
                    <a:bodyPr/>
                    <a:lstStyle/>
                    <a:p>
                      <a:pPr rtl="0" fontAlgn="base"/>
                      <a:r>
                        <a:rPr lang="en-US" sz="18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Marcar</a:t>
                      </a:r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a </a:t>
                      </a:r>
                      <a:r>
                        <a:rPr lang="en-US" sz="18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banda</a:t>
                      </a:r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Metallica </a:t>
                      </a:r>
                      <a:r>
                        <a:rPr lang="en-US" sz="18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como</a:t>
                      </a:r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favorita</a:t>
                      </a:r>
                      <a:endParaRPr lang="en-US" sz="1800" b="0" i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Muito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fácil</a:t>
                      </a:r>
                      <a:endParaRPr lang="en-US" dirty="0"/>
                    </a:p>
                    <a:p>
                      <a:pPr algn="ctr"/>
                      <a:endParaRPr 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2231365"/>
                  </a:ext>
                </a:extLst>
              </a:tr>
              <a:tr h="773165">
                <a:tc>
                  <a:txBody>
                    <a:bodyPr/>
                    <a:lstStyle/>
                    <a:p>
                      <a:pPr rtl="0" fontAlgn="base"/>
                      <a:r>
                        <a:rPr lang="en-US" sz="18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Verificar</a:t>
                      </a:r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qual</a:t>
                      </a:r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o </a:t>
                      </a:r>
                      <a:r>
                        <a:rPr lang="en-US" sz="18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nome</a:t>
                      </a:r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e </a:t>
                      </a:r>
                      <a:r>
                        <a:rPr lang="en-US" sz="18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duração</a:t>
                      </a:r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da </a:t>
                      </a:r>
                      <a:r>
                        <a:rPr lang="en-US" sz="18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faixa</a:t>
                      </a:r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8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número</a:t>
                      </a:r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10 do </a:t>
                      </a:r>
                      <a:r>
                        <a:rPr lang="en-US" sz="18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álbum</a:t>
                      </a:r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"Greatest Hits" da </a:t>
                      </a:r>
                      <a:r>
                        <a:rPr lang="en-US" sz="18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banda</a:t>
                      </a:r>
                      <a:r>
                        <a:rPr lang="en-US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"Foo Fighters"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Muito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fácil</a:t>
                      </a:r>
                      <a:endParaRPr lang="en-US" dirty="0"/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472212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3EFF5318-0BD4-D14F-ABDA-89B9581711A6}"/>
              </a:ext>
            </a:extLst>
          </p:cNvPr>
          <p:cNvSpPr txBox="1"/>
          <p:nvPr/>
        </p:nvSpPr>
        <p:spPr>
          <a:xfrm>
            <a:off x="1251678" y="5569297"/>
            <a:ext cx="95706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Críticas</a:t>
            </a: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</a:t>
            </a:r>
            <a:r>
              <a:rPr lang="en-US" dirty="0" err="1"/>
              <a:t>funcionalidade</a:t>
            </a:r>
            <a:r>
              <a:rPr lang="en-US" dirty="0"/>
              <a:t> de </a:t>
            </a:r>
            <a:r>
              <a:rPr lang="en-US" dirty="0" err="1"/>
              <a:t>pesquisa</a:t>
            </a:r>
            <a:r>
              <a:rPr lang="en-US" dirty="0"/>
              <a:t>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estar</a:t>
            </a:r>
            <a:r>
              <a:rPr lang="en-US" dirty="0"/>
              <a:t> </a:t>
            </a:r>
            <a:r>
              <a:rPr lang="en-US" dirty="0" err="1"/>
              <a:t>funcional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3166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EE388-099C-0443-85E0-1291A41B4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Conclusão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043490-243A-9241-9E47-9A78236BAF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2286001"/>
            <a:ext cx="4744008" cy="3593591"/>
          </a:xfrm>
        </p:spPr>
        <p:txBody>
          <a:bodyPr>
            <a:normAutofit/>
          </a:bodyPr>
          <a:lstStyle/>
          <a:p>
            <a:r>
              <a:rPr lang="en-US" sz="2800" dirty="0" err="1"/>
              <a:t>Ficámos</a:t>
            </a:r>
            <a:r>
              <a:rPr lang="en-US" sz="2800" dirty="0"/>
              <a:t> </a:t>
            </a:r>
            <a:r>
              <a:rPr lang="en-US" sz="2800" dirty="0" err="1"/>
              <a:t>satisfeitos</a:t>
            </a:r>
            <a:r>
              <a:rPr lang="en-US" sz="2800" dirty="0"/>
              <a:t> com o </a:t>
            </a:r>
            <a:r>
              <a:rPr lang="en-US" sz="2800" dirty="0" err="1"/>
              <a:t>resultado</a:t>
            </a:r>
            <a:r>
              <a:rPr lang="en-US" sz="2800" dirty="0"/>
              <a:t> final da </a:t>
            </a:r>
            <a:r>
              <a:rPr lang="en-US" sz="2800" dirty="0" err="1"/>
              <a:t>aplicação</a:t>
            </a:r>
            <a:r>
              <a:rPr lang="en-US" sz="2800" dirty="0"/>
              <a:t> </a:t>
            </a:r>
            <a:r>
              <a:rPr lang="en-US" sz="2800" dirty="0" err="1"/>
              <a:t>mesmo</a:t>
            </a:r>
            <a:r>
              <a:rPr lang="en-US" sz="2800" dirty="0"/>
              <a:t> </a:t>
            </a:r>
            <a:r>
              <a:rPr lang="en-US" sz="2800" dirty="0" err="1"/>
              <a:t>não</a:t>
            </a:r>
            <a:r>
              <a:rPr lang="en-US" sz="2800" dirty="0"/>
              <a:t> </a:t>
            </a:r>
            <a:r>
              <a:rPr lang="en-US" sz="2800" dirty="0" err="1"/>
              <a:t>tendo</a:t>
            </a:r>
            <a:r>
              <a:rPr lang="en-US" sz="2800" dirty="0"/>
              <a:t> </a:t>
            </a:r>
            <a:r>
              <a:rPr lang="en-US" sz="2800" dirty="0" err="1"/>
              <a:t>conseguido</a:t>
            </a:r>
            <a:r>
              <a:rPr lang="en-US" sz="2800" dirty="0"/>
              <a:t> que </a:t>
            </a:r>
            <a:r>
              <a:rPr lang="en-US" sz="2800" dirty="0" err="1"/>
              <a:t>esta</a:t>
            </a:r>
            <a:r>
              <a:rPr lang="en-US" sz="2800" dirty="0"/>
              <a:t> </a:t>
            </a:r>
            <a:r>
              <a:rPr lang="en-US" sz="2800" dirty="0" err="1"/>
              <a:t>ficasse</a:t>
            </a:r>
            <a:r>
              <a:rPr lang="en-US" sz="2800" dirty="0"/>
              <a:t> </a:t>
            </a:r>
            <a:r>
              <a:rPr lang="en-US" sz="2800" dirty="0" err="1"/>
              <a:t>completamente</a:t>
            </a:r>
            <a:r>
              <a:rPr lang="en-US" sz="2800" dirty="0"/>
              <a:t> </a:t>
            </a:r>
            <a:r>
              <a:rPr lang="en-US" sz="2800" dirty="0" err="1"/>
              <a:t>funcional</a:t>
            </a: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04B6E2-6D4D-B948-A6A9-4D60D4FE9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65693-4398-2A4A-AA75-46CDD1A88473}" type="slidenum">
              <a:rPr lang="en-US" smtClean="0"/>
              <a:t>15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AE8C25-2943-754E-AA58-F37908405E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7142" y="600788"/>
            <a:ext cx="6112858" cy="3482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4674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606DE-45A2-D247-9237-50F129107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9" y="645107"/>
            <a:ext cx="3384329" cy="5408284"/>
          </a:xfrm>
        </p:spPr>
        <p:txBody>
          <a:bodyPr anchor="ctr">
            <a:normAutofit/>
          </a:bodyPr>
          <a:lstStyle/>
          <a:p>
            <a:r>
              <a:rPr lang="en-US" sz="4000" dirty="0" err="1"/>
              <a:t>Introdução</a:t>
            </a:r>
            <a:endParaRPr lang="en-US" sz="4000" dirty="0"/>
          </a:p>
        </p:txBody>
      </p: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4891B123-420B-4F57-8E34-8B1CC668B4D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44831908"/>
              </p:ext>
            </p:extLst>
          </p:nvPr>
        </p:nvGraphicFramePr>
        <p:xfrm>
          <a:off x="4636008" y="645107"/>
          <a:ext cx="6793992" cy="54082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0F3322-FDE0-224C-BA2D-F56B35FE6A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1" y="6375679"/>
            <a:ext cx="2819399" cy="345796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4937540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315E65-649B-E849-ADFA-3E652F64F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>
            <a:normAutofit/>
          </a:bodyPr>
          <a:lstStyle/>
          <a:p>
            <a:r>
              <a:rPr lang="en-US"/>
              <a:t>Personas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2E22F074-5DDE-5B43-9568-CFE2B857E67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57933169"/>
              </p:ext>
            </p:extLst>
          </p:nvPr>
        </p:nvGraphicFramePr>
        <p:xfrm>
          <a:off x="4198293" y="876969"/>
          <a:ext cx="7597423" cy="56716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BDCB91-5F09-9741-AE7D-9F6B33CB11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1" y="6375679"/>
            <a:ext cx="2819399" cy="345796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F6D65693-4398-2A4A-AA75-46CDD1A88473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  <p:pic>
        <p:nvPicPr>
          <p:cNvPr id="25" name="Picture 2" descr="https://lh5.googleusercontent.com/LiRm4dCi65asFdpp9G1Bquo13bfjFjVMZklsSzPGxHDUeoi3rx2hnafXjyfGHz0Qz4_r7EHqcooCTWrXfcFZJ5I_x4uBlPX_LC2Lh1MQHSj5PIiCKvtjZpKf1Y70pCgjVQJSR-AUTfd3E3tyRQ">
            <a:extLst>
              <a:ext uri="{FF2B5EF4-FFF2-40B4-BE49-F238E27FC236}">
                <a16:creationId xmlns:a16="http://schemas.microsoft.com/office/drawing/2014/main" id="{E996FA7D-5E7F-264D-8D9B-4B4958103B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46" t="-2" r="27875" b="-2"/>
          <a:stretch/>
        </p:blipFill>
        <p:spPr bwMode="auto">
          <a:xfrm>
            <a:off x="1251678" y="2397270"/>
            <a:ext cx="2520000" cy="2631005"/>
          </a:xfrm>
          <a:prstGeom prst="ellipse">
            <a:avLst/>
          </a:prstGeom>
          <a:ln w="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07566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315E65-649B-E849-ADFA-3E652F64F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>
            <a:normAutofit/>
          </a:bodyPr>
          <a:lstStyle/>
          <a:p>
            <a:r>
              <a:rPr lang="en-US"/>
              <a:t>Personas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2E22F074-5DDE-5B43-9568-CFE2B857E67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07417044"/>
              </p:ext>
            </p:extLst>
          </p:nvPr>
        </p:nvGraphicFramePr>
        <p:xfrm>
          <a:off x="4198293" y="876969"/>
          <a:ext cx="7597423" cy="54987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BDCB91-5F09-9741-AE7D-9F6B33CB11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1" y="6375679"/>
            <a:ext cx="2819399" cy="345796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F6D65693-4398-2A4A-AA75-46CDD1A88473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  <p:pic>
        <p:nvPicPr>
          <p:cNvPr id="1026" name="Picture 2" descr="https://lh4.googleusercontent.com/aWYyip8RUAqz7sL3h77ssU6BLHbDehKhJTXav4v6b2xK1eHWArYPeGdb8yr3VlG2y9XLYMctYfU7EYL-19NyDi5-nRwK13EyuIHo0y7fDT4LGhLlYT_l7YQTHGoJ_YEWhO3A_Wld048-exJBew">
            <a:extLst>
              <a:ext uri="{FF2B5EF4-FFF2-40B4-BE49-F238E27FC236}">
                <a16:creationId xmlns:a16="http://schemas.microsoft.com/office/drawing/2014/main" id="{122ADAEB-24FB-A24D-8F83-D9F0DA5097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31"/>
          <a:stretch/>
        </p:blipFill>
        <p:spPr bwMode="auto">
          <a:xfrm>
            <a:off x="1251678" y="2452773"/>
            <a:ext cx="2507536" cy="2520000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14263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E5DE44-B86D-2E4D-9A47-ED10AE8C6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Objetivos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C87BF1-77B5-B046-A099-A335F6F56E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9" y="1389357"/>
            <a:ext cx="4394520" cy="4709602"/>
          </a:xfrm>
        </p:spPr>
        <p:txBody>
          <a:bodyPr/>
          <a:lstStyle/>
          <a:p>
            <a:r>
              <a:rPr lang="pt-PT" dirty="0"/>
              <a:t>Ver as principais notícias do mundo da música assim que a aplicação é aberta</a:t>
            </a:r>
          </a:p>
          <a:p>
            <a:pPr marL="0" indent="0">
              <a:buNone/>
            </a:pPr>
            <a:endParaRPr lang="en-US" dirty="0"/>
          </a:p>
          <a:p>
            <a:r>
              <a:rPr lang="pt-PT" dirty="0"/>
              <a:t>Ver os tops de álbuns, faixas e artistas assim que a aplicação é aberta</a:t>
            </a:r>
          </a:p>
          <a:p>
            <a:pPr marL="0" indent="0">
              <a:buNone/>
            </a:pPr>
            <a:endParaRPr lang="en-US" dirty="0"/>
          </a:p>
          <a:p>
            <a:r>
              <a:rPr lang="pt-PT" dirty="0"/>
              <a:t>Rápida e fácil descoberta de diversas informações relativas a faixas, artistas e álbuns. </a:t>
            </a:r>
            <a:endParaRPr lang="en-US" dirty="0"/>
          </a:p>
          <a:p>
            <a:endParaRPr lang="en-US" dirty="0"/>
          </a:p>
        </p:txBody>
      </p:sp>
      <p:graphicFrame>
        <p:nvGraphicFramePr>
          <p:cNvPr id="30" name="Diagram 29">
            <a:extLst>
              <a:ext uri="{FF2B5EF4-FFF2-40B4-BE49-F238E27FC236}">
                <a16:creationId xmlns:a16="http://schemas.microsoft.com/office/drawing/2014/main" id="{BB052072-F598-E04D-891A-A90FC22BD5B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88832088"/>
              </p:ext>
            </p:extLst>
          </p:nvPr>
        </p:nvGraphicFramePr>
        <p:xfrm>
          <a:off x="5565423" y="1128888"/>
          <a:ext cx="6163734" cy="42559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1" name="Action Button: Sound 30">
            <a:hlinkClick r:id="" action="ppaction://noaction" highlightClick="1">
              <a:snd r:embed="rId7" name="applause.wav"/>
            </a:hlinkClick>
            <a:extLst>
              <a:ext uri="{FF2B5EF4-FFF2-40B4-BE49-F238E27FC236}">
                <a16:creationId xmlns:a16="http://schemas.microsoft.com/office/drawing/2014/main" id="{11D8E2F5-730C-D54F-88D7-1895DF0822C6}"/>
              </a:ext>
            </a:extLst>
          </p:cNvPr>
          <p:cNvSpPr/>
          <p:nvPr/>
        </p:nvSpPr>
        <p:spPr>
          <a:xfrm>
            <a:off x="5892799" y="3256843"/>
            <a:ext cx="846668" cy="914399"/>
          </a:xfrm>
          <a:prstGeom prst="actionButtonSound">
            <a:avLst/>
          </a:prstGeom>
          <a:pattFill prst="pct5">
            <a:fgClr>
              <a:schemeClr val="bg2"/>
            </a:fgClr>
            <a:bgClr>
              <a:schemeClr val="bg1"/>
            </a:bgClr>
          </a:patt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13284E1-7D05-D846-8480-5BD761B12B92}"/>
              </a:ext>
            </a:extLst>
          </p:cNvPr>
          <p:cNvCxnSpPr/>
          <p:nvPr/>
        </p:nvCxnSpPr>
        <p:spPr>
          <a:xfrm flipV="1">
            <a:off x="6558843" y="3323525"/>
            <a:ext cx="383822" cy="227188"/>
          </a:xfrm>
          <a:prstGeom prst="line">
            <a:avLst/>
          </a:prstGeom>
          <a:ln w="476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ACB7F2E-8263-144F-8B01-6A5722DAD274}"/>
              </a:ext>
            </a:extLst>
          </p:cNvPr>
          <p:cNvCxnSpPr>
            <a:cxnSpLocks/>
          </p:cNvCxnSpPr>
          <p:nvPr/>
        </p:nvCxnSpPr>
        <p:spPr>
          <a:xfrm flipV="1">
            <a:off x="6560302" y="3689082"/>
            <a:ext cx="418176" cy="14201"/>
          </a:xfrm>
          <a:prstGeom prst="line">
            <a:avLst/>
          </a:prstGeom>
          <a:ln w="476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64BA37DC-E378-3E4F-9596-376B6F4481E0}"/>
              </a:ext>
            </a:extLst>
          </p:cNvPr>
          <p:cNvCxnSpPr>
            <a:cxnSpLocks/>
          </p:cNvCxnSpPr>
          <p:nvPr/>
        </p:nvCxnSpPr>
        <p:spPr>
          <a:xfrm>
            <a:off x="6553930" y="3831495"/>
            <a:ext cx="383822" cy="202236"/>
          </a:xfrm>
          <a:prstGeom prst="line">
            <a:avLst/>
          </a:prstGeom>
          <a:ln w="476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Slide Number Placeholder 40">
            <a:extLst>
              <a:ext uri="{FF2B5EF4-FFF2-40B4-BE49-F238E27FC236}">
                <a16:creationId xmlns:a16="http://schemas.microsoft.com/office/drawing/2014/main" id="{4910FE00-F96B-0E46-97E4-21223750B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65693-4398-2A4A-AA75-46CDD1A8847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0067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Rectangle 71">
            <a:extLst>
              <a:ext uri="{FF2B5EF4-FFF2-40B4-BE49-F238E27FC236}">
                <a16:creationId xmlns:a16="http://schemas.microsoft.com/office/drawing/2014/main" id="{241355E4-BBC8-4D91-B98F-520161421D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83" name="Rectangle 73">
            <a:extLst>
              <a:ext uri="{FF2B5EF4-FFF2-40B4-BE49-F238E27FC236}">
                <a16:creationId xmlns:a16="http://schemas.microsoft.com/office/drawing/2014/main" id="{8B5ACD8B-6472-4DA1-A73E-FDEE7479FB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76" name="Freeform 11">
            <a:extLst>
              <a:ext uri="{FF2B5EF4-FFF2-40B4-BE49-F238E27FC236}">
                <a16:creationId xmlns:a16="http://schemas.microsoft.com/office/drawing/2014/main" id="{D5CD9A4E-BB63-4352-A792-45E1F1402A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548664" y="0"/>
            <a:ext cx="4643336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ln w="0">
            <a:noFill/>
            <a:prstDash val="solid"/>
            <a:round/>
            <a:headEnd/>
            <a:tailEnd/>
          </a:ln>
        </p:spPr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D44C396-EC13-1249-9340-9A67615549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1637" y="660232"/>
            <a:ext cx="2210195" cy="26079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36E0469-5D10-6F43-AE56-5FEA1C5854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0761" y="660231"/>
            <a:ext cx="1421305" cy="26079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1DA2CB1-0F66-CF45-9CAD-29787F1439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6550" y="3589867"/>
            <a:ext cx="2840370" cy="26060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0F323C9-4E81-D44C-A143-AF43819C16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8395" y="3585775"/>
            <a:ext cx="2606040" cy="260604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D2088E-0E77-7D4F-906A-2A87012D6E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34489" y="478735"/>
            <a:ext cx="3697111" cy="1485446"/>
          </a:xfrm>
        </p:spPr>
        <p:txBody>
          <a:bodyPr anchor="b">
            <a:normAutofit/>
          </a:bodyPr>
          <a:lstStyle/>
          <a:p>
            <a:r>
              <a:rPr lang="en-US" sz="3200" dirty="0" err="1">
                <a:solidFill>
                  <a:schemeClr val="accent1"/>
                </a:solidFill>
              </a:rPr>
              <a:t>Tecnologias</a:t>
            </a:r>
            <a:r>
              <a:rPr lang="en-US" sz="3200" dirty="0">
                <a:solidFill>
                  <a:schemeClr val="accent1"/>
                </a:solidFill>
              </a:rPr>
              <a:t> </a:t>
            </a:r>
            <a:r>
              <a:rPr lang="en-US" sz="3200" dirty="0" err="1">
                <a:solidFill>
                  <a:schemeClr val="accent1"/>
                </a:solidFill>
              </a:rPr>
              <a:t>utilizadas</a:t>
            </a:r>
            <a:endParaRPr lang="en-US" sz="3200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C5AAE7-ECF0-2C4F-90C5-3E0408467A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96752" y="2067882"/>
            <a:ext cx="3854115" cy="3800421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Android</a:t>
            </a:r>
          </a:p>
          <a:p>
            <a:pPr lvl="1"/>
            <a:r>
              <a:rPr lang="en-US" sz="2600" dirty="0">
                <a:solidFill>
                  <a:schemeClr val="tx1"/>
                </a:solidFill>
              </a:rPr>
              <a:t> Java</a:t>
            </a:r>
          </a:p>
          <a:p>
            <a:pPr lvl="1"/>
            <a:r>
              <a:rPr lang="en-US" sz="2600" dirty="0">
                <a:solidFill>
                  <a:schemeClr val="tx1"/>
                </a:solidFill>
              </a:rPr>
              <a:t> XML Layout</a:t>
            </a:r>
          </a:p>
          <a:p>
            <a:pPr lvl="1"/>
            <a:r>
              <a:rPr lang="en-US" sz="2600" dirty="0">
                <a:solidFill>
                  <a:schemeClr val="tx1"/>
                </a:solidFill>
              </a:rPr>
              <a:t> </a:t>
            </a:r>
            <a:r>
              <a:rPr lang="en-US" sz="2600" dirty="0" err="1">
                <a:solidFill>
                  <a:schemeClr val="tx1"/>
                </a:solidFill>
              </a:rPr>
              <a:t>Desenvolvido</a:t>
            </a:r>
            <a:r>
              <a:rPr lang="en-US" sz="2600" dirty="0">
                <a:solidFill>
                  <a:schemeClr val="tx1"/>
                </a:solidFill>
              </a:rPr>
              <a:t> </a:t>
            </a:r>
            <a:r>
              <a:rPr lang="en-US" sz="2600" dirty="0" err="1">
                <a:solidFill>
                  <a:schemeClr val="tx1"/>
                </a:solidFill>
              </a:rPr>
              <a:t>em</a:t>
            </a:r>
            <a:r>
              <a:rPr lang="en-US" sz="2600" dirty="0">
                <a:solidFill>
                  <a:schemeClr val="tx1"/>
                </a:solidFill>
              </a:rPr>
              <a:t> Android Studio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9DC2ED2C-F32F-9046-ADA3-877A6E346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D65693-4398-2A4A-AA75-46CDD1A8847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5510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5356B7AC-8991-4B6B-92E2-9EBB80DBBC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5" name="Freeform: Shape 24">
            <a:extLst>
              <a:ext uri="{FF2B5EF4-FFF2-40B4-BE49-F238E27FC236}">
                <a16:creationId xmlns:a16="http://schemas.microsoft.com/office/drawing/2014/main" id="{A8AFFF25-F4D6-4BBC-841D-3B3014EDBB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15684" y="0"/>
            <a:ext cx="5676316" cy="6858000"/>
          </a:xfrm>
          <a:custGeom>
            <a:avLst/>
            <a:gdLst>
              <a:gd name="connsiteX0" fmla="*/ 0 w 5676316"/>
              <a:gd name="connsiteY0" fmla="*/ 0 h 6858000"/>
              <a:gd name="connsiteX1" fmla="*/ 5676316 w 5676316"/>
              <a:gd name="connsiteY1" fmla="*/ 0 h 6858000"/>
              <a:gd name="connsiteX2" fmla="*/ 5676316 w 5676316"/>
              <a:gd name="connsiteY2" fmla="*/ 6858000 h 6858000"/>
              <a:gd name="connsiteX3" fmla="*/ 0 w 5676316"/>
              <a:gd name="connsiteY3" fmla="*/ 6858000 h 6858000"/>
              <a:gd name="connsiteX4" fmla="*/ 4763 w 5676316"/>
              <a:gd name="connsiteY4" fmla="*/ 6791325 h 6858000"/>
              <a:gd name="connsiteX5" fmla="*/ 12700 w 5676316"/>
              <a:gd name="connsiteY5" fmla="*/ 6735762 h 6858000"/>
              <a:gd name="connsiteX6" fmla="*/ 22225 w 5676316"/>
              <a:gd name="connsiteY6" fmla="*/ 6683375 h 6858000"/>
              <a:gd name="connsiteX7" fmla="*/ 38100 w 5676316"/>
              <a:gd name="connsiteY7" fmla="*/ 6640512 h 6858000"/>
              <a:gd name="connsiteX8" fmla="*/ 53975 w 5676316"/>
              <a:gd name="connsiteY8" fmla="*/ 6597650 h 6858000"/>
              <a:gd name="connsiteX9" fmla="*/ 73025 w 5676316"/>
              <a:gd name="connsiteY9" fmla="*/ 6561137 h 6858000"/>
              <a:gd name="connsiteX10" fmla="*/ 92075 w 5676316"/>
              <a:gd name="connsiteY10" fmla="*/ 6523037 h 6858000"/>
              <a:gd name="connsiteX11" fmla="*/ 109538 w 5676316"/>
              <a:gd name="connsiteY11" fmla="*/ 6488112 h 6858000"/>
              <a:gd name="connsiteX12" fmla="*/ 127000 w 5676316"/>
              <a:gd name="connsiteY12" fmla="*/ 6448425 h 6858000"/>
              <a:gd name="connsiteX13" fmla="*/ 142875 w 5676316"/>
              <a:gd name="connsiteY13" fmla="*/ 6407150 h 6858000"/>
              <a:gd name="connsiteX14" fmla="*/ 157163 w 5676316"/>
              <a:gd name="connsiteY14" fmla="*/ 6361112 h 6858000"/>
              <a:gd name="connsiteX15" fmla="*/ 168275 w 5676316"/>
              <a:gd name="connsiteY15" fmla="*/ 6311900 h 6858000"/>
              <a:gd name="connsiteX16" fmla="*/ 176213 w 5676316"/>
              <a:gd name="connsiteY16" fmla="*/ 6251575 h 6858000"/>
              <a:gd name="connsiteX17" fmla="*/ 179388 w 5676316"/>
              <a:gd name="connsiteY17" fmla="*/ 6183312 h 6858000"/>
              <a:gd name="connsiteX18" fmla="*/ 176213 w 5676316"/>
              <a:gd name="connsiteY18" fmla="*/ 6113462 h 6858000"/>
              <a:gd name="connsiteX19" fmla="*/ 168275 w 5676316"/>
              <a:gd name="connsiteY19" fmla="*/ 6056312 h 6858000"/>
              <a:gd name="connsiteX20" fmla="*/ 157163 w 5676316"/>
              <a:gd name="connsiteY20" fmla="*/ 6003925 h 6858000"/>
              <a:gd name="connsiteX21" fmla="*/ 142875 w 5676316"/>
              <a:gd name="connsiteY21" fmla="*/ 5956300 h 6858000"/>
              <a:gd name="connsiteX22" fmla="*/ 127000 w 5676316"/>
              <a:gd name="connsiteY22" fmla="*/ 5915025 h 6858000"/>
              <a:gd name="connsiteX23" fmla="*/ 107950 w 5676316"/>
              <a:gd name="connsiteY23" fmla="*/ 5876925 h 6858000"/>
              <a:gd name="connsiteX24" fmla="*/ 88900 w 5676316"/>
              <a:gd name="connsiteY24" fmla="*/ 5840412 h 6858000"/>
              <a:gd name="connsiteX25" fmla="*/ 69850 w 5676316"/>
              <a:gd name="connsiteY25" fmla="*/ 5802312 h 6858000"/>
              <a:gd name="connsiteX26" fmla="*/ 52388 w 5676316"/>
              <a:gd name="connsiteY26" fmla="*/ 5762625 h 6858000"/>
              <a:gd name="connsiteX27" fmla="*/ 34925 w 5676316"/>
              <a:gd name="connsiteY27" fmla="*/ 5721350 h 6858000"/>
              <a:gd name="connsiteX28" fmla="*/ 20638 w 5676316"/>
              <a:gd name="connsiteY28" fmla="*/ 5675312 h 6858000"/>
              <a:gd name="connsiteX29" fmla="*/ 11113 w 5676316"/>
              <a:gd name="connsiteY29" fmla="*/ 5622925 h 6858000"/>
              <a:gd name="connsiteX30" fmla="*/ 1588 w 5676316"/>
              <a:gd name="connsiteY30" fmla="*/ 5562600 h 6858000"/>
              <a:gd name="connsiteX31" fmla="*/ 0 w 5676316"/>
              <a:gd name="connsiteY31" fmla="*/ 5494337 h 6858000"/>
              <a:gd name="connsiteX32" fmla="*/ 1588 w 5676316"/>
              <a:gd name="connsiteY32" fmla="*/ 5426075 h 6858000"/>
              <a:gd name="connsiteX33" fmla="*/ 11113 w 5676316"/>
              <a:gd name="connsiteY33" fmla="*/ 5365750 h 6858000"/>
              <a:gd name="connsiteX34" fmla="*/ 20638 w 5676316"/>
              <a:gd name="connsiteY34" fmla="*/ 5313362 h 6858000"/>
              <a:gd name="connsiteX35" fmla="*/ 34925 w 5676316"/>
              <a:gd name="connsiteY35" fmla="*/ 5268912 h 6858000"/>
              <a:gd name="connsiteX36" fmla="*/ 52388 w 5676316"/>
              <a:gd name="connsiteY36" fmla="*/ 5226050 h 6858000"/>
              <a:gd name="connsiteX37" fmla="*/ 69850 w 5676316"/>
              <a:gd name="connsiteY37" fmla="*/ 5186362 h 6858000"/>
              <a:gd name="connsiteX38" fmla="*/ 88900 w 5676316"/>
              <a:gd name="connsiteY38" fmla="*/ 5149850 h 6858000"/>
              <a:gd name="connsiteX39" fmla="*/ 107950 w 5676316"/>
              <a:gd name="connsiteY39" fmla="*/ 5114925 h 6858000"/>
              <a:gd name="connsiteX40" fmla="*/ 127000 w 5676316"/>
              <a:gd name="connsiteY40" fmla="*/ 5075237 h 6858000"/>
              <a:gd name="connsiteX41" fmla="*/ 142875 w 5676316"/>
              <a:gd name="connsiteY41" fmla="*/ 5033962 h 6858000"/>
              <a:gd name="connsiteX42" fmla="*/ 157163 w 5676316"/>
              <a:gd name="connsiteY42" fmla="*/ 4987925 h 6858000"/>
              <a:gd name="connsiteX43" fmla="*/ 168275 w 5676316"/>
              <a:gd name="connsiteY43" fmla="*/ 4935537 h 6858000"/>
              <a:gd name="connsiteX44" fmla="*/ 176213 w 5676316"/>
              <a:gd name="connsiteY44" fmla="*/ 4875212 h 6858000"/>
              <a:gd name="connsiteX45" fmla="*/ 179388 w 5676316"/>
              <a:gd name="connsiteY45" fmla="*/ 4806950 h 6858000"/>
              <a:gd name="connsiteX46" fmla="*/ 176213 w 5676316"/>
              <a:gd name="connsiteY46" fmla="*/ 4738687 h 6858000"/>
              <a:gd name="connsiteX47" fmla="*/ 168275 w 5676316"/>
              <a:gd name="connsiteY47" fmla="*/ 4678362 h 6858000"/>
              <a:gd name="connsiteX48" fmla="*/ 157163 w 5676316"/>
              <a:gd name="connsiteY48" fmla="*/ 4625975 h 6858000"/>
              <a:gd name="connsiteX49" fmla="*/ 142875 w 5676316"/>
              <a:gd name="connsiteY49" fmla="*/ 4579937 h 6858000"/>
              <a:gd name="connsiteX50" fmla="*/ 127000 w 5676316"/>
              <a:gd name="connsiteY50" fmla="*/ 4537075 h 6858000"/>
              <a:gd name="connsiteX51" fmla="*/ 107950 w 5676316"/>
              <a:gd name="connsiteY51" fmla="*/ 4498975 h 6858000"/>
              <a:gd name="connsiteX52" fmla="*/ 69850 w 5676316"/>
              <a:gd name="connsiteY52" fmla="*/ 4424362 h 6858000"/>
              <a:gd name="connsiteX53" fmla="*/ 52388 w 5676316"/>
              <a:gd name="connsiteY53" fmla="*/ 4386262 h 6858000"/>
              <a:gd name="connsiteX54" fmla="*/ 34925 w 5676316"/>
              <a:gd name="connsiteY54" fmla="*/ 4343400 h 6858000"/>
              <a:gd name="connsiteX55" fmla="*/ 20638 w 5676316"/>
              <a:gd name="connsiteY55" fmla="*/ 4297362 h 6858000"/>
              <a:gd name="connsiteX56" fmla="*/ 11113 w 5676316"/>
              <a:gd name="connsiteY56" fmla="*/ 4244975 h 6858000"/>
              <a:gd name="connsiteX57" fmla="*/ 1588 w 5676316"/>
              <a:gd name="connsiteY57" fmla="*/ 4186237 h 6858000"/>
              <a:gd name="connsiteX58" fmla="*/ 0 w 5676316"/>
              <a:gd name="connsiteY58" fmla="*/ 4116387 h 6858000"/>
              <a:gd name="connsiteX59" fmla="*/ 1588 w 5676316"/>
              <a:gd name="connsiteY59" fmla="*/ 4048125 h 6858000"/>
              <a:gd name="connsiteX60" fmla="*/ 11113 w 5676316"/>
              <a:gd name="connsiteY60" fmla="*/ 3987800 h 6858000"/>
              <a:gd name="connsiteX61" fmla="*/ 20638 w 5676316"/>
              <a:gd name="connsiteY61" fmla="*/ 3935412 h 6858000"/>
              <a:gd name="connsiteX62" fmla="*/ 34925 w 5676316"/>
              <a:gd name="connsiteY62" fmla="*/ 3890962 h 6858000"/>
              <a:gd name="connsiteX63" fmla="*/ 52388 w 5676316"/>
              <a:gd name="connsiteY63" fmla="*/ 3848100 h 6858000"/>
              <a:gd name="connsiteX64" fmla="*/ 69850 w 5676316"/>
              <a:gd name="connsiteY64" fmla="*/ 3811587 h 6858000"/>
              <a:gd name="connsiteX65" fmla="*/ 107950 w 5676316"/>
              <a:gd name="connsiteY65" fmla="*/ 3736975 h 6858000"/>
              <a:gd name="connsiteX66" fmla="*/ 127000 w 5676316"/>
              <a:gd name="connsiteY66" fmla="*/ 3697287 h 6858000"/>
              <a:gd name="connsiteX67" fmla="*/ 142875 w 5676316"/>
              <a:gd name="connsiteY67" fmla="*/ 3656012 h 6858000"/>
              <a:gd name="connsiteX68" fmla="*/ 157163 w 5676316"/>
              <a:gd name="connsiteY68" fmla="*/ 3609975 h 6858000"/>
              <a:gd name="connsiteX69" fmla="*/ 168275 w 5676316"/>
              <a:gd name="connsiteY69" fmla="*/ 3557587 h 6858000"/>
              <a:gd name="connsiteX70" fmla="*/ 176213 w 5676316"/>
              <a:gd name="connsiteY70" fmla="*/ 3497262 h 6858000"/>
              <a:gd name="connsiteX71" fmla="*/ 179388 w 5676316"/>
              <a:gd name="connsiteY71" fmla="*/ 3427412 h 6858000"/>
              <a:gd name="connsiteX72" fmla="*/ 176213 w 5676316"/>
              <a:gd name="connsiteY72" fmla="*/ 3360737 h 6858000"/>
              <a:gd name="connsiteX73" fmla="*/ 168275 w 5676316"/>
              <a:gd name="connsiteY73" fmla="*/ 3300412 h 6858000"/>
              <a:gd name="connsiteX74" fmla="*/ 157163 w 5676316"/>
              <a:gd name="connsiteY74" fmla="*/ 3248025 h 6858000"/>
              <a:gd name="connsiteX75" fmla="*/ 142875 w 5676316"/>
              <a:gd name="connsiteY75" fmla="*/ 3201987 h 6858000"/>
              <a:gd name="connsiteX76" fmla="*/ 127000 w 5676316"/>
              <a:gd name="connsiteY76" fmla="*/ 3160712 h 6858000"/>
              <a:gd name="connsiteX77" fmla="*/ 107950 w 5676316"/>
              <a:gd name="connsiteY77" fmla="*/ 3121025 h 6858000"/>
              <a:gd name="connsiteX78" fmla="*/ 88900 w 5676316"/>
              <a:gd name="connsiteY78" fmla="*/ 3084512 h 6858000"/>
              <a:gd name="connsiteX79" fmla="*/ 69850 w 5676316"/>
              <a:gd name="connsiteY79" fmla="*/ 3046412 h 6858000"/>
              <a:gd name="connsiteX80" fmla="*/ 52388 w 5676316"/>
              <a:gd name="connsiteY80" fmla="*/ 3009900 h 6858000"/>
              <a:gd name="connsiteX81" fmla="*/ 34925 w 5676316"/>
              <a:gd name="connsiteY81" fmla="*/ 2967037 h 6858000"/>
              <a:gd name="connsiteX82" fmla="*/ 20638 w 5676316"/>
              <a:gd name="connsiteY82" fmla="*/ 2922587 h 6858000"/>
              <a:gd name="connsiteX83" fmla="*/ 11113 w 5676316"/>
              <a:gd name="connsiteY83" fmla="*/ 2868612 h 6858000"/>
              <a:gd name="connsiteX84" fmla="*/ 1588 w 5676316"/>
              <a:gd name="connsiteY84" fmla="*/ 2809875 h 6858000"/>
              <a:gd name="connsiteX85" fmla="*/ 0 w 5676316"/>
              <a:gd name="connsiteY85" fmla="*/ 2741612 h 6858000"/>
              <a:gd name="connsiteX86" fmla="*/ 1588 w 5676316"/>
              <a:gd name="connsiteY86" fmla="*/ 2671762 h 6858000"/>
              <a:gd name="connsiteX87" fmla="*/ 11113 w 5676316"/>
              <a:gd name="connsiteY87" fmla="*/ 2613025 h 6858000"/>
              <a:gd name="connsiteX88" fmla="*/ 20638 w 5676316"/>
              <a:gd name="connsiteY88" fmla="*/ 2560637 h 6858000"/>
              <a:gd name="connsiteX89" fmla="*/ 34925 w 5676316"/>
              <a:gd name="connsiteY89" fmla="*/ 2513012 h 6858000"/>
              <a:gd name="connsiteX90" fmla="*/ 52388 w 5676316"/>
              <a:gd name="connsiteY90" fmla="*/ 2471737 h 6858000"/>
              <a:gd name="connsiteX91" fmla="*/ 69850 w 5676316"/>
              <a:gd name="connsiteY91" fmla="*/ 2433637 h 6858000"/>
              <a:gd name="connsiteX92" fmla="*/ 88900 w 5676316"/>
              <a:gd name="connsiteY92" fmla="*/ 2395537 h 6858000"/>
              <a:gd name="connsiteX93" fmla="*/ 107950 w 5676316"/>
              <a:gd name="connsiteY93" fmla="*/ 2359025 h 6858000"/>
              <a:gd name="connsiteX94" fmla="*/ 127000 w 5676316"/>
              <a:gd name="connsiteY94" fmla="*/ 2319337 h 6858000"/>
              <a:gd name="connsiteX95" fmla="*/ 142875 w 5676316"/>
              <a:gd name="connsiteY95" fmla="*/ 2278062 h 6858000"/>
              <a:gd name="connsiteX96" fmla="*/ 157163 w 5676316"/>
              <a:gd name="connsiteY96" fmla="*/ 2232025 h 6858000"/>
              <a:gd name="connsiteX97" fmla="*/ 168275 w 5676316"/>
              <a:gd name="connsiteY97" fmla="*/ 2179637 h 6858000"/>
              <a:gd name="connsiteX98" fmla="*/ 176213 w 5676316"/>
              <a:gd name="connsiteY98" fmla="*/ 2119312 h 6858000"/>
              <a:gd name="connsiteX99" fmla="*/ 179388 w 5676316"/>
              <a:gd name="connsiteY99" fmla="*/ 2051050 h 6858000"/>
              <a:gd name="connsiteX100" fmla="*/ 176213 w 5676316"/>
              <a:gd name="connsiteY100" fmla="*/ 1982787 h 6858000"/>
              <a:gd name="connsiteX101" fmla="*/ 168275 w 5676316"/>
              <a:gd name="connsiteY101" fmla="*/ 1922462 h 6858000"/>
              <a:gd name="connsiteX102" fmla="*/ 157163 w 5676316"/>
              <a:gd name="connsiteY102" fmla="*/ 1870075 h 6858000"/>
              <a:gd name="connsiteX103" fmla="*/ 142875 w 5676316"/>
              <a:gd name="connsiteY103" fmla="*/ 1824037 h 6858000"/>
              <a:gd name="connsiteX104" fmla="*/ 127000 w 5676316"/>
              <a:gd name="connsiteY104" fmla="*/ 1782762 h 6858000"/>
              <a:gd name="connsiteX105" fmla="*/ 107950 w 5676316"/>
              <a:gd name="connsiteY105" fmla="*/ 1743075 h 6858000"/>
              <a:gd name="connsiteX106" fmla="*/ 88900 w 5676316"/>
              <a:gd name="connsiteY106" fmla="*/ 1708150 h 6858000"/>
              <a:gd name="connsiteX107" fmla="*/ 69850 w 5676316"/>
              <a:gd name="connsiteY107" fmla="*/ 1671637 h 6858000"/>
              <a:gd name="connsiteX108" fmla="*/ 52388 w 5676316"/>
              <a:gd name="connsiteY108" fmla="*/ 1631950 h 6858000"/>
              <a:gd name="connsiteX109" fmla="*/ 34925 w 5676316"/>
              <a:gd name="connsiteY109" fmla="*/ 1589087 h 6858000"/>
              <a:gd name="connsiteX110" fmla="*/ 20638 w 5676316"/>
              <a:gd name="connsiteY110" fmla="*/ 1544637 h 6858000"/>
              <a:gd name="connsiteX111" fmla="*/ 11113 w 5676316"/>
              <a:gd name="connsiteY111" fmla="*/ 1492250 h 6858000"/>
              <a:gd name="connsiteX112" fmla="*/ 1588 w 5676316"/>
              <a:gd name="connsiteY112" fmla="*/ 1431925 h 6858000"/>
              <a:gd name="connsiteX113" fmla="*/ 0 w 5676316"/>
              <a:gd name="connsiteY113" fmla="*/ 1363662 h 6858000"/>
              <a:gd name="connsiteX114" fmla="*/ 1588 w 5676316"/>
              <a:gd name="connsiteY114" fmla="*/ 1295400 h 6858000"/>
              <a:gd name="connsiteX115" fmla="*/ 11113 w 5676316"/>
              <a:gd name="connsiteY115" fmla="*/ 1235075 h 6858000"/>
              <a:gd name="connsiteX116" fmla="*/ 20638 w 5676316"/>
              <a:gd name="connsiteY116" fmla="*/ 1182687 h 6858000"/>
              <a:gd name="connsiteX117" fmla="*/ 34925 w 5676316"/>
              <a:gd name="connsiteY117" fmla="*/ 1136650 h 6858000"/>
              <a:gd name="connsiteX118" fmla="*/ 52388 w 5676316"/>
              <a:gd name="connsiteY118" fmla="*/ 1095375 h 6858000"/>
              <a:gd name="connsiteX119" fmla="*/ 69850 w 5676316"/>
              <a:gd name="connsiteY119" fmla="*/ 1055687 h 6858000"/>
              <a:gd name="connsiteX120" fmla="*/ 88900 w 5676316"/>
              <a:gd name="connsiteY120" fmla="*/ 1017587 h 6858000"/>
              <a:gd name="connsiteX121" fmla="*/ 107950 w 5676316"/>
              <a:gd name="connsiteY121" fmla="*/ 981075 h 6858000"/>
              <a:gd name="connsiteX122" fmla="*/ 127000 w 5676316"/>
              <a:gd name="connsiteY122" fmla="*/ 942975 h 6858000"/>
              <a:gd name="connsiteX123" fmla="*/ 142875 w 5676316"/>
              <a:gd name="connsiteY123" fmla="*/ 901700 h 6858000"/>
              <a:gd name="connsiteX124" fmla="*/ 157163 w 5676316"/>
              <a:gd name="connsiteY124" fmla="*/ 854075 h 6858000"/>
              <a:gd name="connsiteX125" fmla="*/ 168275 w 5676316"/>
              <a:gd name="connsiteY125" fmla="*/ 801687 h 6858000"/>
              <a:gd name="connsiteX126" fmla="*/ 176213 w 5676316"/>
              <a:gd name="connsiteY126" fmla="*/ 744537 h 6858000"/>
              <a:gd name="connsiteX127" fmla="*/ 179388 w 5676316"/>
              <a:gd name="connsiteY127" fmla="*/ 673100 h 6858000"/>
              <a:gd name="connsiteX128" fmla="*/ 176213 w 5676316"/>
              <a:gd name="connsiteY128" fmla="*/ 606425 h 6858000"/>
              <a:gd name="connsiteX129" fmla="*/ 168275 w 5676316"/>
              <a:gd name="connsiteY129" fmla="*/ 546100 h 6858000"/>
              <a:gd name="connsiteX130" fmla="*/ 157163 w 5676316"/>
              <a:gd name="connsiteY130" fmla="*/ 496887 h 6858000"/>
              <a:gd name="connsiteX131" fmla="*/ 142875 w 5676316"/>
              <a:gd name="connsiteY131" fmla="*/ 450850 h 6858000"/>
              <a:gd name="connsiteX132" fmla="*/ 127000 w 5676316"/>
              <a:gd name="connsiteY132" fmla="*/ 409575 h 6858000"/>
              <a:gd name="connsiteX133" fmla="*/ 109538 w 5676316"/>
              <a:gd name="connsiteY133" fmla="*/ 369887 h 6858000"/>
              <a:gd name="connsiteX134" fmla="*/ 92075 w 5676316"/>
              <a:gd name="connsiteY134" fmla="*/ 334962 h 6858000"/>
              <a:gd name="connsiteX135" fmla="*/ 73025 w 5676316"/>
              <a:gd name="connsiteY135" fmla="*/ 296862 h 6858000"/>
              <a:gd name="connsiteX136" fmla="*/ 53975 w 5676316"/>
              <a:gd name="connsiteY136" fmla="*/ 260350 h 6858000"/>
              <a:gd name="connsiteX137" fmla="*/ 38100 w 5676316"/>
              <a:gd name="connsiteY137" fmla="*/ 217487 h 6858000"/>
              <a:gd name="connsiteX138" fmla="*/ 22225 w 5676316"/>
              <a:gd name="connsiteY138" fmla="*/ 174625 h 6858000"/>
              <a:gd name="connsiteX139" fmla="*/ 12700 w 5676316"/>
              <a:gd name="connsiteY139" fmla="*/ 122237 h 6858000"/>
              <a:gd name="connsiteX140" fmla="*/ 4763 w 5676316"/>
              <a:gd name="connsiteY140" fmla="*/ 6667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5676316" h="6858000">
                <a:moveTo>
                  <a:pt x="0" y="0"/>
                </a:moveTo>
                <a:lnTo>
                  <a:pt x="5676316" y="0"/>
                </a:lnTo>
                <a:lnTo>
                  <a:pt x="5676316" y="6858000"/>
                </a:lnTo>
                <a:lnTo>
                  <a:pt x="0" y="6858000"/>
                </a:lnTo>
                <a:lnTo>
                  <a:pt x="4763" y="6791325"/>
                </a:lnTo>
                <a:lnTo>
                  <a:pt x="12700" y="6735762"/>
                </a:lnTo>
                <a:lnTo>
                  <a:pt x="22225" y="6683375"/>
                </a:lnTo>
                <a:lnTo>
                  <a:pt x="38100" y="6640512"/>
                </a:lnTo>
                <a:lnTo>
                  <a:pt x="53975" y="6597650"/>
                </a:lnTo>
                <a:lnTo>
                  <a:pt x="73025" y="6561137"/>
                </a:lnTo>
                <a:lnTo>
                  <a:pt x="92075" y="6523037"/>
                </a:lnTo>
                <a:lnTo>
                  <a:pt x="109538" y="6488112"/>
                </a:lnTo>
                <a:lnTo>
                  <a:pt x="127000" y="6448425"/>
                </a:lnTo>
                <a:lnTo>
                  <a:pt x="142875" y="6407150"/>
                </a:lnTo>
                <a:lnTo>
                  <a:pt x="157163" y="6361112"/>
                </a:lnTo>
                <a:lnTo>
                  <a:pt x="168275" y="6311900"/>
                </a:lnTo>
                <a:lnTo>
                  <a:pt x="176213" y="6251575"/>
                </a:lnTo>
                <a:lnTo>
                  <a:pt x="179388" y="6183312"/>
                </a:lnTo>
                <a:lnTo>
                  <a:pt x="176213" y="6113462"/>
                </a:lnTo>
                <a:lnTo>
                  <a:pt x="168275" y="6056312"/>
                </a:lnTo>
                <a:lnTo>
                  <a:pt x="157163" y="6003925"/>
                </a:lnTo>
                <a:lnTo>
                  <a:pt x="142875" y="5956300"/>
                </a:lnTo>
                <a:lnTo>
                  <a:pt x="127000" y="5915025"/>
                </a:lnTo>
                <a:lnTo>
                  <a:pt x="107950" y="5876925"/>
                </a:lnTo>
                <a:lnTo>
                  <a:pt x="88900" y="5840412"/>
                </a:lnTo>
                <a:lnTo>
                  <a:pt x="69850" y="5802312"/>
                </a:lnTo>
                <a:lnTo>
                  <a:pt x="52388" y="5762625"/>
                </a:lnTo>
                <a:lnTo>
                  <a:pt x="34925" y="5721350"/>
                </a:lnTo>
                <a:lnTo>
                  <a:pt x="20638" y="5675312"/>
                </a:lnTo>
                <a:lnTo>
                  <a:pt x="11113" y="5622925"/>
                </a:lnTo>
                <a:lnTo>
                  <a:pt x="1588" y="5562600"/>
                </a:lnTo>
                <a:lnTo>
                  <a:pt x="0" y="5494337"/>
                </a:lnTo>
                <a:lnTo>
                  <a:pt x="1588" y="5426075"/>
                </a:lnTo>
                <a:lnTo>
                  <a:pt x="11113" y="5365750"/>
                </a:lnTo>
                <a:lnTo>
                  <a:pt x="20638" y="5313362"/>
                </a:lnTo>
                <a:lnTo>
                  <a:pt x="34925" y="5268912"/>
                </a:lnTo>
                <a:lnTo>
                  <a:pt x="52388" y="5226050"/>
                </a:lnTo>
                <a:lnTo>
                  <a:pt x="69850" y="5186362"/>
                </a:lnTo>
                <a:lnTo>
                  <a:pt x="88900" y="5149850"/>
                </a:lnTo>
                <a:lnTo>
                  <a:pt x="107950" y="5114925"/>
                </a:lnTo>
                <a:lnTo>
                  <a:pt x="127000" y="5075237"/>
                </a:lnTo>
                <a:lnTo>
                  <a:pt x="142875" y="5033962"/>
                </a:lnTo>
                <a:lnTo>
                  <a:pt x="157163" y="4987925"/>
                </a:lnTo>
                <a:lnTo>
                  <a:pt x="168275" y="4935537"/>
                </a:lnTo>
                <a:lnTo>
                  <a:pt x="176213" y="4875212"/>
                </a:lnTo>
                <a:lnTo>
                  <a:pt x="179388" y="4806950"/>
                </a:lnTo>
                <a:lnTo>
                  <a:pt x="176213" y="4738687"/>
                </a:lnTo>
                <a:lnTo>
                  <a:pt x="168275" y="4678362"/>
                </a:lnTo>
                <a:lnTo>
                  <a:pt x="157163" y="4625975"/>
                </a:lnTo>
                <a:lnTo>
                  <a:pt x="142875" y="4579937"/>
                </a:lnTo>
                <a:lnTo>
                  <a:pt x="127000" y="4537075"/>
                </a:lnTo>
                <a:lnTo>
                  <a:pt x="107950" y="4498975"/>
                </a:lnTo>
                <a:lnTo>
                  <a:pt x="69850" y="4424362"/>
                </a:lnTo>
                <a:lnTo>
                  <a:pt x="52388" y="4386262"/>
                </a:lnTo>
                <a:lnTo>
                  <a:pt x="34925" y="4343400"/>
                </a:lnTo>
                <a:lnTo>
                  <a:pt x="20638" y="4297362"/>
                </a:lnTo>
                <a:lnTo>
                  <a:pt x="11113" y="4244975"/>
                </a:lnTo>
                <a:lnTo>
                  <a:pt x="1588" y="4186237"/>
                </a:lnTo>
                <a:lnTo>
                  <a:pt x="0" y="4116387"/>
                </a:lnTo>
                <a:lnTo>
                  <a:pt x="1588" y="4048125"/>
                </a:lnTo>
                <a:lnTo>
                  <a:pt x="11113" y="3987800"/>
                </a:lnTo>
                <a:lnTo>
                  <a:pt x="20638" y="3935412"/>
                </a:lnTo>
                <a:lnTo>
                  <a:pt x="34925" y="3890962"/>
                </a:lnTo>
                <a:lnTo>
                  <a:pt x="52388" y="3848100"/>
                </a:lnTo>
                <a:lnTo>
                  <a:pt x="69850" y="3811587"/>
                </a:lnTo>
                <a:lnTo>
                  <a:pt x="107950" y="3736975"/>
                </a:lnTo>
                <a:lnTo>
                  <a:pt x="127000" y="3697287"/>
                </a:lnTo>
                <a:lnTo>
                  <a:pt x="142875" y="3656012"/>
                </a:lnTo>
                <a:lnTo>
                  <a:pt x="157163" y="3609975"/>
                </a:lnTo>
                <a:lnTo>
                  <a:pt x="168275" y="3557587"/>
                </a:lnTo>
                <a:lnTo>
                  <a:pt x="176213" y="3497262"/>
                </a:lnTo>
                <a:lnTo>
                  <a:pt x="179388" y="3427412"/>
                </a:lnTo>
                <a:lnTo>
                  <a:pt x="176213" y="3360737"/>
                </a:lnTo>
                <a:lnTo>
                  <a:pt x="168275" y="3300412"/>
                </a:lnTo>
                <a:lnTo>
                  <a:pt x="157163" y="3248025"/>
                </a:lnTo>
                <a:lnTo>
                  <a:pt x="142875" y="3201987"/>
                </a:lnTo>
                <a:lnTo>
                  <a:pt x="127000" y="3160712"/>
                </a:lnTo>
                <a:lnTo>
                  <a:pt x="107950" y="3121025"/>
                </a:lnTo>
                <a:lnTo>
                  <a:pt x="88900" y="3084512"/>
                </a:lnTo>
                <a:lnTo>
                  <a:pt x="69850" y="3046412"/>
                </a:lnTo>
                <a:lnTo>
                  <a:pt x="52388" y="3009900"/>
                </a:lnTo>
                <a:lnTo>
                  <a:pt x="34925" y="2967037"/>
                </a:lnTo>
                <a:lnTo>
                  <a:pt x="20638" y="2922587"/>
                </a:lnTo>
                <a:lnTo>
                  <a:pt x="11113" y="2868612"/>
                </a:lnTo>
                <a:lnTo>
                  <a:pt x="1588" y="2809875"/>
                </a:lnTo>
                <a:lnTo>
                  <a:pt x="0" y="2741612"/>
                </a:lnTo>
                <a:lnTo>
                  <a:pt x="1588" y="2671762"/>
                </a:lnTo>
                <a:lnTo>
                  <a:pt x="11113" y="2613025"/>
                </a:lnTo>
                <a:lnTo>
                  <a:pt x="20638" y="2560637"/>
                </a:lnTo>
                <a:lnTo>
                  <a:pt x="34925" y="2513012"/>
                </a:lnTo>
                <a:lnTo>
                  <a:pt x="52388" y="2471737"/>
                </a:lnTo>
                <a:lnTo>
                  <a:pt x="69850" y="2433637"/>
                </a:lnTo>
                <a:lnTo>
                  <a:pt x="88900" y="2395537"/>
                </a:lnTo>
                <a:lnTo>
                  <a:pt x="107950" y="2359025"/>
                </a:lnTo>
                <a:lnTo>
                  <a:pt x="127000" y="2319337"/>
                </a:lnTo>
                <a:lnTo>
                  <a:pt x="142875" y="2278062"/>
                </a:lnTo>
                <a:lnTo>
                  <a:pt x="157163" y="2232025"/>
                </a:lnTo>
                <a:lnTo>
                  <a:pt x="168275" y="2179637"/>
                </a:lnTo>
                <a:lnTo>
                  <a:pt x="176213" y="2119312"/>
                </a:lnTo>
                <a:lnTo>
                  <a:pt x="179388" y="2051050"/>
                </a:lnTo>
                <a:lnTo>
                  <a:pt x="176213" y="1982787"/>
                </a:lnTo>
                <a:lnTo>
                  <a:pt x="168275" y="1922462"/>
                </a:lnTo>
                <a:lnTo>
                  <a:pt x="157163" y="1870075"/>
                </a:lnTo>
                <a:lnTo>
                  <a:pt x="142875" y="1824037"/>
                </a:lnTo>
                <a:lnTo>
                  <a:pt x="127000" y="1782762"/>
                </a:lnTo>
                <a:lnTo>
                  <a:pt x="107950" y="1743075"/>
                </a:lnTo>
                <a:lnTo>
                  <a:pt x="88900" y="1708150"/>
                </a:lnTo>
                <a:lnTo>
                  <a:pt x="69850" y="1671637"/>
                </a:lnTo>
                <a:lnTo>
                  <a:pt x="52388" y="1631950"/>
                </a:lnTo>
                <a:lnTo>
                  <a:pt x="34925" y="1589087"/>
                </a:lnTo>
                <a:lnTo>
                  <a:pt x="20638" y="1544637"/>
                </a:lnTo>
                <a:lnTo>
                  <a:pt x="11113" y="1492250"/>
                </a:lnTo>
                <a:lnTo>
                  <a:pt x="1588" y="1431925"/>
                </a:lnTo>
                <a:lnTo>
                  <a:pt x="0" y="1363662"/>
                </a:lnTo>
                <a:lnTo>
                  <a:pt x="1588" y="1295400"/>
                </a:lnTo>
                <a:lnTo>
                  <a:pt x="11113" y="1235075"/>
                </a:lnTo>
                <a:lnTo>
                  <a:pt x="20638" y="1182687"/>
                </a:lnTo>
                <a:lnTo>
                  <a:pt x="34925" y="1136650"/>
                </a:lnTo>
                <a:lnTo>
                  <a:pt x="52388" y="1095375"/>
                </a:lnTo>
                <a:lnTo>
                  <a:pt x="69850" y="1055687"/>
                </a:lnTo>
                <a:lnTo>
                  <a:pt x="88900" y="1017587"/>
                </a:lnTo>
                <a:lnTo>
                  <a:pt x="107950" y="981075"/>
                </a:lnTo>
                <a:lnTo>
                  <a:pt x="127000" y="942975"/>
                </a:lnTo>
                <a:lnTo>
                  <a:pt x="142875" y="901700"/>
                </a:lnTo>
                <a:lnTo>
                  <a:pt x="157163" y="854075"/>
                </a:lnTo>
                <a:lnTo>
                  <a:pt x="168275" y="801687"/>
                </a:lnTo>
                <a:lnTo>
                  <a:pt x="176213" y="744537"/>
                </a:lnTo>
                <a:lnTo>
                  <a:pt x="179388" y="673100"/>
                </a:lnTo>
                <a:lnTo>
                  <a:pt x="176213" y="606425"/>
                </a:lnTo>
                <a:lnTo>
                  <a:pt x="168275" y="546100"/>
                </a:lnTo>
                <a:lnTo>
                  <a:pt x="157163" y="496887"/>
                </a:lnTo>
                <a:lnTo>
                  <a:pt x="142875" y="450850"/>
                </a:lnTo>
                <a:lnTo>
                  <a:pt x="127000" y="409575"/>
                </a:lnTo>
                <a:lnTo>
                  <a:pt x="109538" y="369887"/>
                </a:lnTo>
                <a:lnTo>
                  <a:pt x="92075" y="334962"/>
                </a:lnTo>
                <a:lnTo>
                  <a:pt x="73025" y="296862"/>
                </a:lnTo>
                <a:lnTo>
                  <a:pt x="53975" y="260350"/>
                </a:lnTo>
                <a:lnTo>
                  <a:pt x="38100" y="217487"/>
                </a:lnTo>
                <a:lnTo>
                  <a:pt x="22225" y="174625"/>
                </a:lnTo>
                <a:lnTo>
                  <a:pt x="12700" y="122237"/>
                </a:lnTo>
                <a:lnTo>
                  <a:pt x="4763" y="6667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1D1E588-6994-B043-B90D-9D201E198D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9677" b="31744"/>
          <a:stretch/>
        </p:blipFill>
        <p:spPr>
          <a:xfrm>
            <a:off x="20" y="10"/>
            <a:ext cx="6577170" cy="3383270"/>
          </a:xfrm>
          <a:custGeom>
            <a:avLst/>
            <a:gdLst>
              <a:gd name="connsiteX0" fmla="*/ 0 w 6577190"/>
              <a:gd name="connsiteY0" fmla="*/ 0 h 3383280"/>
              <a:gd name="connsiteX1" fmla="*/ 6397802 w 6577190"/>
              <a:gd name="connsiteY1" fmla="*/ 0 h 3383280"/>
              <a:gd name="connsiteX2" fmla="*/ 6402565 w 6577190"/>
              <a:gd name="connsiteY2" fmla="*/ 66675 h 3383280"/>
              <a:gd name="connsiteX3" fmla="*/ 6410502 w 6577190"/>
              <a:gd name="connsiteY3" fmla="*/ 122237 h 3383280"/>
              <a:gd name="connsiteX4" fmla="*/ 6420027 w 6577190"/>
              <a:gd name="connsiteY4" fmla="*/ 174625 h 3383280"/>
              <a:gd name="connsiteX5" fmla="*/ 6435902 w 6577190"/>
              <a:gd name="connsiteY5" fmla="*/ 217487 h 3383280"/>
              <a:gd name="connsiteX6" fmla="*/ 6451777 w 6577190"/>
              <a:gd name="connsiteY6" fmla="*/ 260350 h 3383280"/>
              <a:gd name="connsiteX7" fmla="*/ 6470827 w 6577190"/>
              <a:gd name="connsiteY7" fmla="*/ 296862 h 3383280"/>
              <a:gd name="connsiteX8" fmla="*/ 6489877 w 6577190"/>
              <a:gd name="connsiteY8" fmla="*/ 334962 h 3383280"/>
              <a:gd name="connsiteX9" fmla="*/ 6507340 w 6577190"/>
              <a:gd name="connsiteY9" fmla="*/ 369887 h 3383280"/>
              <a:gd name="connsiteX10" fmla="*/ 6524802 w 6577190"/>
              <a:gd name="connsiteY10" fmla="*/ 409575 h 3383280"/>
              <a:gd name="connsiteX11" fmla="*/ 6540677 w 6577190"/>
              <a:gd name="connsiteY11" fmla="*/ 450850 h 3383280"/>
              <a:gd name="connsiteX12" fmla="*/ 6554965 w 6577190"/>
              <a:gd name="connsiteY12" fmla="*/ 496887 h 3383280"/>
              <a:gd name="connsiteX13" fmla="*/ 6566077 w 6577190"/>
              <a:gd name="connsiteY13" fmla="*/ 546100 h 3383280"/>
              <a:gd name="connsiteX14" fmla="*/ 6574015 w 6577190"/>
              <a:gd name="connsiteY14" fmla="*/ 606425 h 3383280"/>
              <a:gd name="connsiteX15" fmla="*/ 6577190 w 6577190"/>
              <a:gd name="connsiteY15" fmla="*/ 673100 h 3383280"/>
              <a:gd name="connsiteX16" fmla="*/ 6574015 w 6577190"/>
              <a:gd name="connsiteY16" fmla="*/ 744537 h 3383280"/>
              <a:gd name="connsiteX17" fmla="*/ 6566077 w 6577190"/>
              <a:gd name="connsiteY17" fmla="*/ 801687 h 3383280"/>
              <a:gd name="connsiteX18" fmla="*/ 6554965 w 6577190"/>
              <a:gd name="connsiteY18" fmla="*/ 854075 h 3383280"/>
              <a:gd name="connsiteX19" fmla="*/ 6540677 w 6577190"/>
              <a:gd name="connsiteY19" fmla="*/ 901700 h 3383280"/>
              <a:gd name="connsiteX20" fmla="*/ 6524802 w 6577190"/>
              <a:gd name="connsiteY20" fmla="*/ 942975 h 3383280"/>
              <a:gd name="connsiteX21" fmla="*/ 6505752 w 6577190"/>
              <a:gd name="connsiteY21" fmla="*/ 981075 h 3383280"/>
              <a:gd name="connsiteX22" fmla="*/ 6486702 w 6577190"/>
              <a:gd name="connsiteY22" fmla="*/ 1017587 h 3383280"/>
              <a:gd name="connsiteX23" fmla="*/ 6467652 w 6577190"/>
              <a:gd name="connsiteY23" fmla="*/ 1055687 h 3383280"/>
              <a:gd name="connsiteX24" fmla="*/ 6450190 w 6577190"/>
              <a:gd name="connsiteY24" fmla="*/ 1095375 h 3383280"/>
              <a:gd name="connsiteX25" fmla="*/ 6432727 w 6577190"/>
              <a:gd name="connsiteY25" fmla="*/ 1136650 h 3383280"/>
              <a:gd name="connsiteX26" fmla="*/ 6418440 w 6577190"/>
              <a:gd name="connsiteY26" fmla="*/ 1182687 h 3383280"/>
              <a:gd name="connsiteX27" fmla="*/ 6408915 w 6577190"/>
              <a:gd name="connsiteY27" fmla="*/ 1235075 h 3383280"/>
              <a:gd name="connsiteX28" fmla="*/ 6399390 w 6577190"/>
              <a:gd name="connsiteY28" fmla="*/ 1295400 h 3383280"/>
              <a:gd name="connsiteX29" fmla="*/ 6397802 w 6577190"/>
              <a:gd name="connsiteY29" fmla="*/ 1363662 h 3383280"/>
              <a:gd name="connsiteX30" fmla="*/ 6399390 w 6577190"/>
              <a:gd name="connsiteY30" fmla="*/ 1431925 h 3383280"/>
              <a:gd name="connsiteX31" fmla="*/ 6408915 w 6577190"/>
              <a:gd name="connsiteY31" fmla="*/ 1492250 h 3383280"/>
              <a:gd name="connsiteX32" fmla="*/ 6418440 w 6577190"/>
              <a:gd name="connsiteY32" fmla="*/ 1544637 h 3383280"/>
              <a:gd name="connsiteX33" fmla="*/ 6432727 w 6577190"/>
              <a:gd name="connsiteY33" fmla="*/ 1589087 h 3383280"/>
              <a:gd name="connsiteX34" fmla="*/ 6450190 w 6577190"/>
              <a:gd name="connsiteY34" fmla="*/ 1631950 h 3383280"/>
              <a:gd name="connsiteX35" fmla="*/ 6467652 w 6577190"/>
              <a:gd name="connsiteY35" fmla="*/ 1671637 h 3383280"/>
              <a:gd name="connsiteX36" fmla="*/ 6486702 w 6577190"/>
              <a:gd name="connsiteY36" fmla="*/ 1708150 h 3383280"/>
              <a:gd name="connsiteX37" fmla="*/ 6505752 w 6577190"/>
              <a:gd name="connsiteY37" fmla="*/ 1743075 h 3383280"/>
              <a:gd name="connsiteX38" fmla="*/ 6524802 w 6577190"/>
              <a:gd name="connsiteY38" fmla="*/ 1782762 h 3383280"/>
              <a:gd name="connsiteX39" fmla="*/ 6540677 w 6577190"/>
              <a:gd name="connsiteY39" fmla="*/ 1824037 h 3383280"/>
              <a:gd name="connsiteX40" fmla="*/ 6554965 w 6577190"/>
              <a:gd name="connsiteY40" fmla="*/ 1870075 h 3383280"/>
              <a:gd name="connsiteX41" fmla="*/ 6566077 w 6577190"/>
              <a:gd name="connsiteY41" fmla="*/ 1922462 h 3383280"/>
              <a:gd name="connsiteX42" fmla="*/ 6574015 w 6577190"/>
              <a:gd name="connsiteY42" fmla="*/ 1982787 h 3383280"/>
              <a:gd name="connsiteX43" fmla="*/ 6577190 w 6577190"/>
              <a:gd name="connsiteY43" fmla="*/ 2051050 h 3383280"/>
              <a:gd name="connsiteX44" fmla="*/ 6574015 w 6577190"/>
              <a:gd name="connsiteY44" fmla="*/ 2119312 h 3383280"/>
              <a:gd name="connsiteX45" fmla="*/ 6566077 w 6577190"/>
              <a:gd name="connsiteY45" fmla="*/ 2179637 h 3383280"/>
              <a:gd name="connsiteX46" fmla="*/ 6554965 w 6577190"/>
              <a:gd name="connsiteY46" fmla="*/ 2232025 h 3383280"/>
              <a:gd name="connsiteX47" fmla="*/ 6540677 w 6577190"/>
              <a:gd name="connsiteY47" fmla="*/ 2278062 h 3383280"/>
              <a:gd name="connsiteX48" fmla="*/ 6524802 w 6577190"/>
              <a:gd name="connsiteY48" fmla="*/ 2319337 h 3383280"/>
              <a:gd name="connsiteX49" fmla="*/ 6505752 w 6577190"/>
              <a:gd name="connsiteY49" fmla="*/ 2359025 h 3383280"/>
              <a:gd name="connsiteX50" fmla="*/ 6486702 w 6577190"/>
              <a:gd name="connsiteY50" fmla="*/ 2395537 h 3383280"/>
              <a:gd name="connsiteX51" fmla="*/ 6467652 w 6577190"/>
              <a:gd name="connsiteY51" fmla="*/ 2433637 h 3383280"/>
              <a:gd name="connsiteX52" fmla="*/ 6450190 w 6577190"/>
              <a:gd name="connsiteY52" fmla="*/ 2471737 h 3383280"/>
              <a:gd name="connsiteX53" fmla="*/ 6432727 w 6577190"/>
              <a:gd name="connsiteY53" fmla="*/ 2513012 h 3383280"/>
              <a:gd name="connsiteX54" fmla="*/ 6418440 w 6577190"/>
              <a:gd name="connsiteY54" fmla="*/ 2560637 h 3383280"/>
              <a:gd name="connsiteX55" fmla="*/ 6408915 w 6577190"/>
              <a:gd name="connsiteY55" fmla="*/ 2613025 h 3383280"/>
              <a:gd name="connsiteX56" fmla="*/ 6399390 w 6577190"/>
              <a:gd name="connsiteY56" fmla="*/ 2671762 h 3383280"/>
              <a:gd name="connsiteX57" fmla="*/ 6397802 w 6577190"/>
              <a:gd name="connsiteY57" fmla="*/ 2741612 h 3383280"/>
              <a:gd name="connsiteX58" fmla="*/ 6399390 w 6577190"/>
              <a:gd name="connsiteY58" fmla="*/ 2809875 h 3383280"/>
              <a:gd name="connsiteX59" fmla="*/ 6408915 w 6577190"/>
              <a:gd name="connsiteY59" fmla="*/ 2868612 h 3383280"/>
              <a:gd name="connsiteX60" fmla="*/ 6418440 w 6577190"/>
              <a:gd name="connsiteY60" fmla="*/ 2922587 h 3383280"/>
              <a:gd name="connsiteX61" fmla="*/ 6432727 w 6577190"/>
              <a:gd name="connsiteY61" fmla="*/ 2967037 h 3383280"/>
              <a:gd name="connsiteX62" fmla="*/ 6450190 w 6577190"/>
              <a:gd name="connsiteY62" fmla="*/ 3009900 h 3383280"/>
              <a:gd name="connsiteX63" fmla="*/ 6467652 w 6577190"/>
              <a:gd name="connsiteY63" fmla="*/ 3046412 h 3383280"/>
              <a:gd name="connsiteX64" fmla="*/ 6486702 w 6577190"/>
              <a:gd name="connsiteY64" fmla="*/ 3084512 h 3383280"/>
              <a:gd name="connsiteX65" fmla="*/ 6505752 w 6577190"/>
              <a:gd name="connsiteY65" fmla="*/ 3121025 h 3383280"/>
              <a:gd name="connsiteX66" fmla="*/ 6524802 w 6577190"/>
              <a:gd name="connsiteY66" fmla="*/ 3160712 h 3383280"/>
              <a:gd name="connsiteX67" fmla="*/ 6540677 w 6577190"/>
              <a:gd name="connsiteY67" fmla="*/ 3201987 h 3383280"/>
              <a:gd name="connsiteX68" fmla="*/ 6554965 w 6577190"/>
              <a:gd name="connsiteY68" fmla="*/ 3248025 h 3383280"/>
              <a:gd name="connsiteX69" fmla="*/ 6566077 w 6577190"/>
              <a:gd name="connsiteY69" fmla="*/ 3300412 h 3383280"/>
              <a:gd name="connsiteX70" fmla="*/ 6574015 w 6577190"/>
              <a:gd name="connsiteY70" fmla="*/ 3360737 h 3383280"/>
              <a:gd name="connsiteX71" fmla="*/ 6575089 w 6577190"/>
              <a:gd name="connsiteY71" fmla="*/ 3383280 h 3383280"/>
              <a:gd name="connsiteX72" fmla="*/ 0 w 6577190"/>
              <a:gd name="connsiteY72" fmla="*/ 3383280 h 3383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6577190" h="3383280">
                <a:moveTo>
                  <a:pt x="0" y="0"/>
                </a:moveTo>
                <a:lnTo>
                  <a:pt x="6397802" y="0"/>
                </a:lnTo>
                <a:lnTo>
                  <a:pt x="6402565" y="66675"/>
                </a:lnTo>
                <a:lnTo>
                  <a:pt x="6410502" y="122237"/>
                </a:lnTo>
                <a:lnTo>
                  <a:pt x="6420027" y="174625"/>
                </a:lnTo>
                <a:lnTo>
                  <a:pt x="6435902" y="217487"/>
                </a:lnTo>
                <a:lnTo>
                  <a:pt x="6451777" y="260350"/>
                </a:lnTo>
                <a:lnTo>
                  <a:pt x="6470827" y="296862"/>
                </a:lnTo>
                <a:lnTo>
                  <a:pt x="6489877" y="334962"/>
                </a:lnTo>
                <a:lnTo>
                  <a:pt x="6507340" y="369887"/>
                </a:lnTo>
                <a:lnTo>
                  <a:pt x="6524802" y="409575"/>
                </a:lnTo>
                <a:lnTo>
                  <a:pt x="6540677" y="450850"/>
                </a:lnTo>
                <a:lnTo>
                  <a:pt x="6554965" y="496887"/>
                </a:lnTo>
                <a:lnTo>
                  <a:pt x="6566077" y="546100"/>
                </a:lnTo>
                <a:lnTo>
                  <a:pt x="6574015" y="606425"/>
                </a:lnTo>
                <a:lnTo>
                  <a:pt x="6577190" y="673100"/>
                </a:lnTo>
                <a:lnTo>
                  <a:pt x="6574015" y="744537"/>
                </a:lnTo>
                <a:lnTo>
                  <a:pt x="6566077" y="801687"/>
                </a:lnTo>
                <a:lnTo>
                  <a:pt x="6554965" y="854075"/>
                </a:lnTo>
                <a:lnTo>
                  <a:pt x="6540677" y="901700"/>
                </a:lnTo>
                <a:lnTo>
                  <a:pt x="6524802" y="942975"/>
                </a:lnTo>
                <a:lnTo>
                  <a:pt x="6505752" y="981075"/>
                </a:lnTo>
                <a:lnTo>
                  <a:pt x="6486702" y="1017587"/>
                </a:lnTo>
                <a:lnTo>
                  <a:pt x="6467652" y="1055687"/>
                </a:lnTo>
                <a:lnTo>
                  <a:pt x="6450190" y="1095375"/>
                </a:lnTo>
                <a:lnTo>
                  <a:pt x="6432727" y="1136650"/>
                </a:lnTo>
                <a:lnTo>
                  <a:pt x="6418440" y="1182687"/>
                </a:lnTo>
                <a:lnTo>
                  <a:pt x="6408915" y="1235075"/>
                </a:lnTo>
                <a:lnTo>
                  <a:pt x="6399390" y="1295400"/>
                </a:lnTo>
                <a:lnTo>
                  <a:pt x="6397802" y="1363662"/>
                </a:lnTo>
                <a:lnTo>
                  <a:pt x="6399390" y="1431925"/>
                </a:lnTo>
                <a:lnTo>
                  <a:pt x="6408915" y="1492250"/>
                </a:lnTo>
                <a:lnTo>
                  <a:pt x="6418440" y="1544637"/>
                </a:lnTo>
                <a:lnTo>
                  <a:pt x="6432727" y="1589087"/>
                </a:lnTo>
                <a:lnTo>
                  <a:pt x="6450190" y="1631950"/>
                </a:lnTo>
                <a:lnTo>
                  <a:pt x="6467652" y="1671637"/>
                </a:lnTo>
                <a:lnTo>
                  <a:pt x="6486702" y="1708150"/>
                </a:lnTo>
                <a:lnTo>
                  <a:pt x="6505752" y="1743075"/>
                </a:lnTo>
                <a:lnTo>
                  <a:pt x="6524802" y="1782762"/>
                </a:lnTo>
                <a:lnTo>
                  <a:pt x="6540677" y="1824037"/>
                </a:lnTo>
                <a:lnTo>
                  <a:pt x="6554965" y="1870075"/>
                </a:lnTo>
                <a:lnTo>
                  <a:pt x="6566077" y="1922462"/>
                </a:lnTo>
                <a:lnTo>
                  <a:pt x="6574015" y="1982787"/>
                </a:lnTo>
                <a:lnTo>
                  <a:pt x="6577190" y="2051050"/>
                </a:lnTo>
                <a:lnTo>
                  <a:pt x="6574015" y="2119312"/>
                </a:lnTo>
                <a:lnTo>
                  <a:pt x="6566077" y="2179637"/>
                </a:lnTo>
                <a:lnTo>
                  <a:pt x="6554965" y="2232025"/>
                </a:lnTo>
                <a:lnTo>
                  <a:pt x="6540677" y="2278062"/>
                </a:lnTo>
                <a:lnTo>
                  <a:pt x="6524802" y="2319337"/>
                </a:lnTo>
                <a:lnTo>
                  <a:pt x="6505752" y="2359025"/>
                </a:lnTo>
                <a:lnTo>
                  <a:pt x="6486702" y="2395537"/>
                </a:lnTo>
                <a:lnTo>
                  <a:pt x="6467652" y="2433637"/>
                </a:lnTo>
                <a:lnTo>
                  <a:pt x="6450190" y="2471737"/>
                </a:lnTo>
                <a:lnTo>
                  <a:pt x="6432727" y="2513012"/>
                </a:lnTo>
                <a:lnTo>
                  <a:pt x="6418440" y="2560637"/>
                </a:lnTo>
                <a:lnTo>
                  <a:pt x="6408915" y="2613025"/>
                </a:lnTo>
                <a:lnTo>
                  <a:pt x="6399390" y="2671762"/>
                </a:lnTo>
                <a:lnTo>
                  <a:pt x="6397802" y="2741612"/>
                </a:lnTo>
                <a:lnTo>
                  <a:pt x="6399390" y="2809875"/>
                </a:lnTo>
                <a:lnTo>
                  <a:pt x="6408915" y="2868612"/>
                </a:lnTo>
                <a:lnTo>
                  <a:pt x="6418440" y="2922587"/>
                </a:lnTo>
                <a:lnTo>
                  <a:pt x="6432727" y="2967037"/>
                </a:lnTo>
                <a:lnTo>
                  <a:pt x="6450190" y="3009900"/>
                </a:lnTo>
                <a:lnTo>
                  <a:pt x="6467652" y="3046412"/>
                </a:lnTo>
                <a:lnTo>
                  <a:pt x="6486702" y="3084512"/>
                </a:lnTo>
                <a:lnTo>
                  <a:pt x="6505752" y="3121025"/>
                </a:lnTo>
                <a:lnTo>
                  <a:pt x="6524802" y="3160712"/>
                </a:lnTo>
                <a:lnTo>
                  <a:pt x="6540677" y="3201987"/>
                </a:lnTo>
                <a:lnTo>
                  <a:pt x="6554965" y="3248025"/>
                </a:lnTo>
                <a:lnTo>
                  <a:pt x="6566077" y="3300412"/>
                </a:lnTo>
                <a:lnTo>
                  <a:pt x="6574015" y="3360737"/>
                </a:lnTo>
                <a:lnTo>
                  <a:pt x="6575089" y="3383280"/>
                </a:lnTo>
                <a:lnTo>
                  <a:pt x="0" y="3383280"/>
                </a:lnTo>
                <a:close/>
              </a:path>
            </a:pathLst>
          </a:custGeom>
        </p:spPr>
      </p:pic>
      <p:pic>
        <p:nvPicPr>
          <p:cNvPr id="11" name="Content Placeholder 5">
            <a:extLst>
              <a:ext uri="{FF2B5EF4-FFF2-40B4-BE49-F238E27FC236}">
                <a16:creationId xmlns:a16="http://schemas.microsoft.com/office/drawing/2014/main" id="{D79FF967-741B-A947-9968-37F4DDC1F0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5507" b="25913"/>
          <a:stretch/>
        </p:blipFill>
        <p:spPr>
          <a:xfrm>
            <a:off x="20" y="3474720"/>
            <a:ext cx="6577170" cy="3383280"/>
          </a:xfrm>
          <a:custGeom>
            <a:avLst/>
            <a:gdLst>
              <a:gd name="connsiteX0" fmla="*/ 0 w 6577190"/>
              <a:gd name="connsiteY0" fmla="*/ 0 h 3383280"/>
              <a:gd name="connsiteX1" fmla="*/ 6575040 w 6577190"/>
              <a:gd name="connsiteY1" fmla="*/ 0 h 3383280"/>
              <a:gd name="connsiteX2" fmla="*/ 6574015 w 6577190"/>
              <a:gd name="connsiteY2" fmla="*/ 22542 h 3383280"/>
              <a:gd name="connsiteX3" fmla="*/ 6566077 w 6577190"/>
              <a:gd name="connsiteY3" fmla="*/ 82867 h 3383280"/>
              <a:gd name="connsiteX4" fmla="*/ 6554965 w 6577190"/>
              <a:gd name="connsiteY4" fmla="*/ 135255 h 3383280"/>
              <a:gd name="connsiteX5" fmla="*/ 6540677 w 6577190"/>
              <a:gd name="connsiteY5" fmla="*/ 181292 h 3383280"/>
              <a:gd name="connsiteX6" fmla="*/ 6524802 w 6577190"/>
              <a:gd name="connsiteY6" fmla="*/ 222567 h 3383280"/>
              <a:gd name="connsiteX7" fmla="*/ 6505752 w 6577190"/>
              <a:gd name="connsiteY7" fmla="*/ 262255 h 3383280"/>
              <a:gd name="connsiteX8" fmla="*/ 6467652 w 6577190"/>
              <a:gd name="connsiteY8" fmla="*/ 336867 h 3383280"/>
              <a:gd name="connsiteX9" fmla="*/ 6450190 w 6577190"/>
              <a:gd name="connsiteY9" fmla="*/ 373380 h 3383280"/>
              <a:gd name="connsiteX10" fmla="*/ 6432727 w 6577190"/>
              <a:gd name="connsiteY10" fmla="*/ 416242 h 3383280"/>
              <a:gd name="connsiteX11" fmla="*/ 6418440 w 6577190"/>
              <a:gd name="connsiteY11" fmla="*/ 460692 h 3383280"/>
              <a:gd name="connsiteX12" fmla="*/ 6408915 w 6577190"/>
              <a:gd name="connsiteY12" fmla="*/ 513080 h 3383280"/>
              <a:gd name="connsiteX13" fmla="*/ 6399390 w 6577190"/>
              <a:gd name="connsiteY13" fmla="*/ 573405 h 3383280"/>
              <a:gd name="connsiteX14" fmla="*/ 6397802 w 6577190"/>
              <a:gd name="connsiteY14" fmla="*/ 641667 h 3383280"/>
              <a:gd name="connsiteX15" fmla="*/ 6399390 w 6577190"/>
              <a:gd name="connsiteY15" fmla="*/ 711517 h 3383280"/>
              <a:gd name="connsiteX16" fmla="*/ 6408915 w 6577190"/>
              <a:gd name="connsiteY16" fmla="*/ 770255 h 3383280"/>
              <a:gd name="connsiteX17" fmla="*/ 6418440 w 6577190"/>
              <a:gd name="connsiteY17" fmla="*/ 822642 h 3383280"/>
              <a:gd name="connsiteX18" fmla="*/ 6432727 w 6577190"/>
              <a:gd name="connsiteY18" fmla="*/ 868680 h 3383280"/>
              <a:gd name="connsiteX19" fmla="*/ 6450190 w 6577190"/>
              <a:gd name="connsiteY19" fmla="*/ 911542 h 3383280"/>
              <a:gd name="connsiteX20" fmla="*/ 6467652 w 6577190"/>
              <a:gd name="connsiteY20" fmla="*/ 949642 h 3383280"/>
              <a:gd name="connsiteX21" fmla="*/ 6505752 w 6577190"/>
              <a:gd name="connsiteY21" fmla="*/ 1024255 h 3383280"/>
              <a:gd name="connsiteX22" fmla="*/ 6524802 w 6577190"/>
              <a:gd name="connsiteY22" fmla="*/ 1062355 h 3383280"/>
              <a:gd name="connsiteX23" fmla="*/ 6540677 w 6577190"/>
              <a:gd name="connsiteY23" fmla="*/ 1105217 h 3383280"/>
              <a:gd name="connsiteX24" fmla="*/ 6554965 w 6577190"/>
              <a:gd name="connsiteY24" fmla="*/ 1151255 h 3383280"/>
              <a:gd name="connsiteX25" fmla="*/ 6566077 w 6577190"/>
              <a:gd name="connsiteY25" fmla="*/ 1203642 h 3383280"/>
              <a:gd name="connsiteX26" fmla="*/ 6574015 w 6577190"/>
              <a:gd name="connsiteY26" fmla="*/ 1263967 h 3383280"/>
              <a:gd name="connsiteX27" fmla="*/ 6577190 w 6577190"/>
              <a:gd name="connsiteY27" fmla="*/ 1332230 h 3383280"/>
              <a:gd name="connsiteX28" fmla="*/ 6574015 w 6577190"/>
              <a:gd name="connsiteY28" fmla="*/ 1400492 h 3383280"/>
              <a:gd name="connsiteX29" fmla="*/ 6566077 w 6577190"/>
              <a:gd name="connsiteY29" fmla="*/ 1460817 h 3383280"/>
              <a:gd name="connsiteX30" fmla="*/ 6554965 w 6577190"/>
              <a:gd name="connsiteY30" fmla="*/ 1513205 h 3383280"/>
              <a:gd name="connsiteX31" fmla="*/ 6540677 w 6577190"/>
              <a:gd name="connsiteY31" fmla="*/ 1559242 h 3383280"/>
              <a:gd name="connsiteX32" fmla="*/ 6524802 w 6577190"/>
              <a:gd name="connsiteY32" fmla="*/ 1600517 h 3383280"/>
              <a:gd name="connsiteX33" fmla="*/ 6505752 w 6577190"/>
              <a:gd name="connsiteY33" fmla="*/ 1640205 h 3383280"/>
              <a:gd name="connsiteX34" fmla="*/ 6486702 w 6577190"/>
              <a:gd name="connsiteY34" fmla="*/ 1675130 h 3383280"/>
              <a:gd name="connsiteX35" fmla="*/ 6467652 w 6577190"/>
              <a:gd name="connsiteY35" fmla="*/ 1711642 h 3383280"/>
              <a:gd name="connsiteX36" fmla="*/ 6450190 w 6577190"/>
              <a:gd name="connsiteY36" fmla="*/ 1751330 h 3383280"/>
              <a:gd name="connsiteX37" fmla="*/ 6432727 w 6577190"/>
              <a:gd name="connsiteY37" fmla="*/ 1794192 h 3383280"/>
              <a:gd name="connsiteX38" fmla="*/ 6418440 w 6577190"/>
              <a:gd name="connsiteY38" fmla="*/ 1838642 h 3383280"/>
              <a:gd name="connsiteX39" fmla="*/ 6408915 w 6577190"/>
              <a:gd name="connsiteY39" fmla="*/ 1891030 h 3383280"/>
              <a:gd name="connsiteX40" fmla="*/ 6399390 w 6577190"/>
              <a:gd name="connsiteY40" fmla="*/ 1951355 h 3383280"/>
              <a:gd name="connsiteX41" fmla="*/ 6397802 w 6577190"/>
              <a:gd name="connsiteY41" fmla="*/ 2019617 h 3383280"/>
              <a:gd name="connsiteX42" fmla="*/ 6399390 w 6577190"/>
              <a:gd name="connsiteY42" fmla="*/ 2087880 h 3383280"/>
              <a:gd name="connsiteX43" fmla="*/ 6408915 w 6577190"/>
              <a:gd name="connsiteY43" fmla="*/ 2148205 h 3383280"/>
              <a:gd name="connsiteX44" fmla="*/ 6418440 w 6577190"/>
              <a:gd name="connsiteY44" fmla="*/ 2200592 h 3383280"/>
              <a:gd name="connsiteX45" fmla="*/ 6432727 w 6577190"/>
              <a:gd name="connsiteY45" fmla="*/ 2246630 h 3383280"/>
              <a:gd name="connsiteX46" fmla="*/ 6450190 w 6577190"/>
              <a:gd name="connsiteY46" fmla="*/ 2287905 h 3383280"/>
              <a:gd name="connsiteX47" fmla="*/ 6467652 w 6577190"/>
              <a:gd name="connsiteY47" fmla="*/ 2327592 h 3383280"/>
              <a:gd name="connsiteX48" fmla="*/ 6486702 w 6577190"/>
              <a:gd name="connsiteY48" fmla="*/ 2365692 h 3383280"/>
              <a:gd name="connsiteX49" fmla="*/ 6505752 w 6577190"/>
              <a:gd name="connsiteY49" fmla="*/ 2402205 h 3383280"/>
              <a:gd name="connsiteX50" fmla="*/ 6524802 w 6577190"/>
              <a:gd name="connsiteY50" fmla="*/ 2440305 h 3383280"/>
              <a:gd name="connsiteX51" fmla="*/ 6540677 w 6577190"/>
              <a:gd name="connsiteY51" fmla="*/ 2481580 h 3383280"/>
              <a:gd name="connsiteX52" fmla="*/ 6554965 w 6577190"/>
              <a:gd name="connsiteY52" fmla="*/ 2529205 h 3383280"/>
              <a:gd name="connsiteX53" fmla="*/ 6566077 w 6577190"/>
              <a:gd name="connsiteY53" fmla="*/ 2581592 h 3383280"/>
              <a:gd name="connsiteX54" fmla="*/ 6574015 w 6577190"/>
              <a:gd name="connsiteY54" fmla="*/ 2638742 h 3383280"/>
              <a:gd name="connsiteX55" fmla="*/ 6577190 w 6577190"/>
              <a:gd name="connsiteY55" fmla="*/ 2708592 h 3383280"/>
              <a:gd name="connsiteX56" fmla="*/ 6574015 w 6577190"/>
              <a:gd name="connsiteY56" fmla="*/ 2776855 h 3383280"/>
              <a:gd name="connsiteX57" fmla="*/ 6566077 w 6577190"/>
              <a:gd name="connsiteY57" fmla="*/ 2837180 h 3383280"/>
              <a:gd name="connsiteX58" fmla="*/ 6554965 w 6577190"/>
              <a:gd name="connsiteY58" fmla="*/ 2886392 h 3383280"/>
              <a:gd name="connsiteX59" fmla="*/ 6540677 w 6577190"/>
              <a:gd name="connsiteY59" fmla="*/ 2932430 h 3383280"/>
              <a:gd name="connsiteX60" fmla="*/ 6524802 w 6577190"/>
              <a:gd name="connsiteY60" fmla="*/ 2973705 h 3383280"/>
              <a:gd name="connsiteX61" fmla="*/ 6507340 w 6577190"/>
              <a:gd name="connsiteY61" fmla="*/ 3013392 h 3383280"/>
              <a:gd name="connsiteX62" fmla="*/ 6489877 w 6577190"/>
              <a:gd name="connsiteY62" fmla="*/ 3048317 h 3383280"/>
              <a:gd name="connsiteX63" fmla="*/ 6470827 w 6577190"/>
              <a:gd name="connsiteY63" fmla="*/ 3086417 h 3383280"/>
              <a:gd name="connsiteX64" fmla="*/ 6451777 w 6577190"/>
              <a:gd name="connsiteY64" fmla="*/ 3122930 h 3383280"/>
              <a:gd name="connsiteX65" fmla="*/ 6435902 w 6577190"/>
              <a:gd name="connsiteY65" fmla="*/ 3165792 h 3383280"/>
              <a:gd name="connsiteX66" fmla="*/ 6420027 w 6577190"/>
              <a:gd name="connsiteY66" fmla="*/ 3208655 h 3383280"/>
              <a:gd name="connsiteX67" fmla="*/ 6410502 w 6577190"/>
              <a:gd name="connsiteY67" fmla="*/ 3261042 h 3383280"/>
              <a:gd name="connsiteX68" fmla="*/ 6402565 w 6577190"/>
              <a:gd name="connsiteY68" fmla="*/ 3316605 h 3383280"/>
              <a:gd name="connsiteX69" fmla="*/ 6397802 w 6577190"/>
              <a:gd name="connsiteY69" fmla="*/ 3383280 h 3383280"/>
              <a:gd name="connsiteX70" fmla="*/ 0 w 6577190"/>
              <a:gd name="connsiteY70" fmla="*/ 3383280 h 3383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</a:cxnLst>
            <a:rect l="l" t="t" r="r" b="b"/>
            <a:pathLst>
              <a:path w="6577190" h="3383280">
                <a:moveTo>
                  <a:pt x="0" y="0"/>
                </a:moveTo>
                <a:lnTo>
                  <a:pt x="6575040" y="0"/>
                </a:lnTo>
                <a:lnTo>
                  <a:pt x="6574015" y="22542"/>
                </a:lnTo>
                <a:lnTo>
                  <a:pt x="6566077" y="82867"/>
                </a:lnTo>
                <a:lnTo>
                  <a:pt x="6554965" y="135255"/>
                </a:lnTo>
                <a:lnTo>
                  <a:pt x="6540677" y="181292"/>
                </a:lnTo>
                <a:lnTo>
                  <a:pt x="6524802" y="222567"/>
                </a:lnTo>
                <a:lnTo>
                  <a:pt x="6505752" y="262255"/>
                </a:lnTo>
                <a:lnTo>
                  <a:pt x="6467652" y="336867"/>
                </a:lnTo>
                <a:lnTo>
                  <a:pt x="6450190" y="373380"/>
                </a:lnTo>
                <a:lnTo>
                  <a:pt x="6432727" y="416242"/>
                </a:lnTo>
                <a:lnTo>
                  <a:pt x="6418440" y="460692"/>
                </a:lnTo>
                <a:lnTo>
                  <a:pt x="6408915" y="513080"/>
                </a:lnTo>
                <a:lnTo>
                  <a:pt x="6399390" y="573405"/>
                </a:lnTo>
                <a:lnTo>
                  <a:pt x="6397802" y="641667"/>
                </a:lnTo>
                <a:lnTo>
                  <a:pt x="6399390" y="711517"/>
                </a:lnTo>
                <a:lnTo>
                  <a:pt x="6408915" y="770255"/>
                </a:lnTo>
                <a:lnTo>
                  <a:pt x="6418440" y="822642"/>
                </a:lnTo>
                <a:lnTo>
                  <a:pt x="6432727" y="868680"/>
                </a:lnTo>
                <a:lnTo>
                  <a:pt x="6450190" y="911542"/>
                </a:lnTo>
                <a:lnTo>
                  <a:pt x="6467652" y="949642"/>
                </a:lnTo>
                <a:lnTo>
                  <a:pt x="6505752" y="1024255"/>
                </a:lnTo>
                <a:lnTo>
                  <a:pt x="6524802" y="1062355"/>
                </a:lnTo>
                <a:lnTo>
                  <a:pt x="6540677" y="1105217"/>
                </a:lnTo>
                <a:lnTo>
                  <a:pt x="6554965" y="1151255"/>
                </a:lnTo>
                <a:lnTo>
                  <a:pt x="6566077" y="1203642"/>
                </a:lnTo>
                <a:lnTo>
                  <a:pt x="6574015" y="1263967"/>
                </a:lnTo>
                <a:lnTo>
                  <a:pt x="6577190" y="1332230"/>
                </a:lnTo>
                <a:lnTo>
                  <a:pt x="6574015" y="1400492"/>
                </a:lnTo>
                <a:lnTo>
                  <a:pt x="6566077" y="1460817"/>
                </a:lnTo>
                <a:lnTo>
                  <a:pt x="6554965" y="1513205"/>
                </a:lnTo>
                <a:lnTo>
                  <a:pt x="6540677" y="1559242"/>
                </a:lnTo>
                <a:lnTo>
                  <a:pt x="6524802" y="1600517"/>
                </a:lnTo>
                <a:lnTo>
                  <a:pt x="6505752" y="1640205"/>
                </a:lnTo>
                <a:lnTo>
                  <a:pt x="6486702" y="1675130"/>
                </a:lnTo>
                <a:lnTo>
                  <a:pt x="6467652" y="1711642"/>
                </a:lnTo>
                <a:lnTo>
                  <a:pt x="6450190" y="1751330"/>
                </a:lnTo>
                <a:lnTo>
                  <a:pt x="6432727" y="1794192"/>
                </a:lnTo>
                <a:lnTo>
                  <a:pt x="6418440" y="1838642"/>
                </a:lnTo>
                <a:lnTo>
                  <a:pt x="6408915" y="1891030"/>
                </a:lnTo>
                <a:lnTo>
                  <a:pt x="6399390" y="1951355"/>
                </a:lnTo>
                <a:lnTo>
                  <a:pt x="6397802" y="2019617"/>
                </a:lnTo>
                <a:lnTo>
                  <a:pt x="6399390" y="2087880"/>
                </a:lnTo>
                <a:lnTo>
                  <a:pt x="6408915" y="2148205"/>
                </a:lnTo>
                <a:lnTo>
                  <a:pt x="6418440" y="2200592"/>
                </a:lnTo>
                <a:lnTo>
                  <a:pt x="6432727" y="2246630"/>
                </a:lnTo>
                <a:lnTo>
                  <a:pt x="6450190" y="2287905"/>
                </a:lnTo>
                <a:lnTo>
                  <a:pt x="6467652" y="2327592"/>
                </a:lnTo>
                <a:lnTo>
                  <a:pt x="6486702" y="2365692"/>
                </a:lnTo>
                <a:lnTo>
                  <a:pt x="6505752" y="2402205"/>
                </a:lnTo>
                <a:lnTo>
                  <a:pt x="6524802" y="2440305"/>
                </a:lnTo>
                <a:lnTo>
                  <a:pt x="6540677" y="2481580"/>
                </a:lnTo>
                <a:lnTo>
                  <a:pt x="6554965" y="2529205"/>
                </a:lnTo>
                <a:lnTo>
                  <a:pt x="6566077" y="2581592"/>
                </a:lnTo>
                <a:lnTo>
                  <a:pt x="6574015" y="2638742"/>
                </a:lnTo>
                <a:lnTo>
                  <a:pt x="6577190" y="2708592"/>
                </a:lnTo>
                <a:lnTo>
                  <a:pt x="6574015" y="2776855"/>
                </a:lnTo>
                <a:lnTo>
                  <a:pt x="6566077" y="2837180"/>
                </a:lnTo>
                <a:lnTo>
                  <a:pt x="6554965" y="2886392"/>
                </a:lnTo>
                <a:lnTo>
                  <a:pt x="6540677" y="2932430"/>
                </a:lnTo>
                <a:lnTo>
                  <a:pt x="6524802" y="2973705"/>
                </a:lnTo>
                <a:lnTo>
                  <a:pt x="6507340" y="3013392"/>
                </a:lnTo>
                <a:lnTo>
                  <a:pt x="6489877" y="3048317"/>
                </a:lnTo>
                <a:lnTo>
                  <a:pt x="6470827" y="3086417"/>
                </a:lnTo>
                <a:lnTo>
                  <a:pt x="6451777" y="3122930"/>
                </a:lnTo>
                <a:lnTo>
                  <a:pt x="6435902" y="3165792"/>
                </a:lnTo>
                <a:lnTo>
                  <a:pt x="6420027" y="3208655"/>
                </a:lnTo>
                <a:lnTo>
                  <a:pt x="6410502" y="3261042"/>
                </a:lnTo>
                <a:lnTo>
                  <a:pt x="6402565" y="3316605"/>
                </a:lnTo>
                <a:lnTo>
                  <a:pt x="6397802" y="3383280"/>
                </a:lnTo>
                <a:lnTo>
                  <a:pt x="0" y="3383280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B7C34A3-CD8F-B047-AD69-1945BED34D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1914" y="382384"/>
            <a:ext cx="4593772" cy="1821185"/>
          </a:xfrm>
        </p:spPr>
        <p:txBody>
          <a:bodyPr anchor="ctr">
            <a:normAutofit/>
          </a:bodyPr>
          <a:lstStyle/>
          <a:p>
            <a:r>
              <a:rPr lang="en-US" sz="4000"/>
              <a:t>Prótotipo em papel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0A5639-A7A6-6F47-B7C5-CE2B60E7F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97046" y="6375679"/>
            <a:ext cx="548640" cy="345796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7B08AD94-D710-4EA3-A63C-AD534EA80F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51913" y="2460171"/>
            <a:ext cx="4604657" cy="362624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No </a:t>
            </a:r>
            <a:r>
              <a:rPr lang="en-US" dirty="0" err="1">
                <a:solidFill>
                  <a:schemeClr val="tx1"/>
                </a:solidFill>
              </a:rPr>
              <a:t>prótotipo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em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papel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desenvolvemos</a:t>
            </a:r>
            <a:endParaRPr lang="en-US" dirty="0">
              <a:solidFill>
                <a:schemeClr val="tx1"/>
              </a:solidFill>
            </a:endParaRPr>
          </a:p>
          <a:p>
            <a:pPr lvl="1"/>
            <a:r>
              <a:rPr lang="en-US" dirty="0" err="1">
                <a:solidFill>
                  <a:schemeClr val="tx1"/>
                </a:solidFill>
              </a:rPr>
              <a:t>Janela</a:t>
            </a:r>
            <a:r>
              <a:rPr lang="en-US" dirty="0">
                <a:solidFill>
                  <a:schemeClr val="tx1"/>
                </a:solidFill>
              </a:rPr>
              <a:t> de </a:t>
            </a:r>
            <a:r>
              <a:rPr lang="en-US" dirty="0" err="1">
                <a:solidFill>
                  <a:schemeClr val="tx1"/>
                </a:solidFill>
              </a:rPr>
              <a:t>ínicio</a:t>
            </a:r>
            <a:endParaRPr lang="en-US" dirty="0">
              <a:solidFill>
                <a:schemeClr val="tx1"/>
              </a:solidFill>
            </a:endParaRPr>
          </a:p>
          <a:p>
            <a:pPr lvl="1"/>
            <a:r>
              <a:rPr lang="en-US" dirty="0" err="1">
                <a:solidFill>
                  <a:schemeClr val="tx1"/>
                </a:solidFill>
              </a:rPr>
              <a:t>Janela</a:t>
            </a:r>
            <a:r>
              <a:rPr lang="en-US" dirty="0">
                <a:solidFill>
                  <a:schemeClr val="tx1"/>
                </a:solidFill>
              </a:rPr>
              <a:t> de </a:t>
            </a:r>
            <a:r>
              <a:rPr lang="en-US" dirty="0" err="1">
                <a:solidFill>
                  <a:schemeClr val="tx1"/>
                </a:solidFill>
              </a:rPr>
              <a:t>pesquisa</a:t>
            </a:r>
            <a:endParaRPr lang="en-US" dirty="0">
              <a:solidFill>
                <a:schemeClr val="tx1"/>
              </a:solidFill>
            </a:endParaRPr>
          </a:p>
          <a:p>
            <a:pPr lvl="1"/>
            <a:r>
              <a:rPr lang="en-US" dirty="0" err="1">
                <a:solidFill>
                  <a:schemeClr val="tx1"/>
                </a:solidFill>
              </a:rPr>
              <a:t>Resultados</a:t>
            </a:r>
            <a:r>
              <a:rPr lang="en-US" dirty="0">
                <a:solidFill>
                  <a:schemeClr val="tx1"/>
                </a:solidFill>
              </a:rPr>
              <a:t> da </a:t>
            </a:r>
            <a:r>
              <a:rPr lang="en-US" dirty="0" err="1">
                <a:solidFill>
                  <a:schemeClr val="tx1"/>
                </a:solidFill>
              </a:rPr>
              <a:t>pesquisa</a:t>
            </a:r>
            <a:endParaRPr lang="en-US" dirty="0">
              <a:solidFill>
                <a:schemeClr val="tx1"/>
              </a:solidFill>
            </a:endParaRPr>
          </a:p>
          <a:p>
            <a:pPr lvl="1"/>
            <a:r>
              <a:rPr lang="en-US" dirty="0" err="1">
                <a:solidFill>
                  <a:schemeClr val="tx1"/>
                </a:solidFill>
              </a:rPr>
              <a:t>Janela</a:t>
            </a:r>
            <a:r>
              <a:rPr lang="en-US" dirty="0">
                <a:solidFill>
                  <a:schemeClr val="tx1"/>
                </a:solidFill>
              </a:rPr>
              <a:t> do </a:t>
            </a:r>
            <a:r>
              <a:rPr lang="en-US" dirty="0" err="1">
                <a:solidFill>
                  <a:schemeClr val="tx1"/>
                </a:solidFill>
              </a:rPr>
              <a:t>artista</a:t>
            </a:r>
            <a:endParaRPr lang="en-US" dirty="0">
              <a:solidFill>
                <a:schemeClr val="tx1"/>
              </a:solidFill>
            </a:endParaRPr>
          </a:p>
          <a:p>
            <a:pPr lvl="1"/>
            <a:r>
              <a:rPr lang="en-US" dirty="0" err="1">
                <a:solidFill>
                  <a:schemeClr val="tx1"/>
                </a:solidFill>
              </a:rPr>
              <a:t>Janela</a:t>
            </a:r>
            <a:r>
              <a:rPr lang="en-US" dirty="0">
                <a:solidFill>
                  <a:schemeClr val="tx1"/>
                </a:solidFill>
              </a:rPr>
              <a:t> do album</a:t>
            </a:r>
          </a:p>
          <a:p>
            <a:pPr lvl="1"/>
            <a:r>
              <a:rPr lang="en-US" dirty="0" err="1">
                <a:solidFill>
                  <a:schemeClr val="tx1"/>
                </a:solidFill>
              </a:rPr>
              <a:t>Janela</a:t>
            </a:r>
            <a:r>
              <a:rPr lang="en-US" dirty="0">
                <a:solidFill>
                  <a:schemeClr val="tx1"/>
                </a:solidFill>
              </a:rPr>
              <a:t> da </a:t>
            </a:r>
            <a:r>
              <a:rPr lang="en-US" dirty="0" err="1">
                <a:solidFill>
                  <a:schemeClr val="tx1"/>
                </a:solidFill>
              </a:rPr>
              <a:t>faixa</a:t>
            </a:r>
            <a:endParaRPr lang="en-US" dirty="0">
              <a:solidFill>
                <a:schemeClr val="tx1"/>
              </a:solidFill>
            </a:endParaRPr>
          </a:p>
          <a:p>
            <a:pPr lvl="1"/>
            <a:r>
              <a:rPr lang="en-US" dirty="0">
                <a:solidFill>
                  <a:schemeClr val="tx1"/>
                </a:solidFill>
              </a:rPr>
              <a:t>Menu Lateral</a:t>
            </a:r>
          </a:p>
        </p:txBody>
      </p:sp>
    </p:spTree>
    <p:extLst>
      <p:ext uri="{BB962C8B-B14F-4D97-AF65-F5344CB8AC3E}">
        <p14:creationId xmlns:p14="http://schemas.microsoft.com/office/powerpoint/2010/main" val="5365374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2">
            <a:extLst>
              <a:ext uri="{FF2B5EF4-FFF2-40B4-BE49-F238E27FC236}">
                <a16:creationId xmlns:a16="http://schemas.microsoft.com/office/drawing/2014/main" id="{5356B7AC-8991-4B6B-92E2-9EBB80DBBC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Content Placeholder 5">
            <a:extLst>
              <a:ext uri="{FF2B5EF4-FFF2-40B4-BE49-F238E27FC236}">
                <a16:creationId xmlns:a16="http://schemas.microsoft.com/office/drawing/2014/main" id="{D2B7CBEC-6BBF-3142-BE16-54FFC59969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2" b="5082"/>
          <a:stretch/>
        </p:blipFill>
        <p:spPr>
          <a:xfrm>
            <a:off x="20" y="-1"/>
            <a:ext cx="4064257" cy="6858001"/>
          </a:xfrm>
          <a:prstGeom prst="rect">
            <a:avLst/>
          </a:prstGeom>
        </p:spPr>
      </p:pic>
      <p:pic>
        <p:nvPicPr>
          <p:cNvPr id="26" name="Content Placeholder 6">
            <a:extLst>
              <a:ext uri="{FF2B5EF4-FFF2-40B4-BE49-F238E27FC236}">
                <a16:creationId xmlns:a16="http://schemas.microsoft.com/office/drawing/2014/main" id="{55F93C2A-5662-DD48-BD85-74D3308E74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1" b="1261"/>
          <a:stretch/>
        </p:blipFill>
        <p:spPr>
          <a:xfrm>
            <a:off x="4064279" y="10"/>
            <a:ext cx="3906925" cy="6857990"/>
          </a:xfrm>
          <a:custGeom>
            <a:avLst/>
            <a:gdLst>
              <a:gd name="connsiteX0" fmla="*/ 0 w 3906925"/>
              <a:gd name="connsiteY0" fmla="*/ 0 h 6858000"/>
              <a:gd name="connsiteX1" fmla="*/ 3727537 w 3906925"/>
              <a:gd name="connsiteY1" fmla="*/ 0 h 6858000"/>
              <a:gd name="connsiteX2" fmla="*/ 3732300 w 3906925"/>
              <a:gd name="connsiteY2" fmla="*/ 66675 h 6858000"/>
              <a:gd name="connsiteX3" fmla="*/ 3740237 w 3906925"/>
              <a:gd name="connsiteY3" fmla="*/ 122237 h 6858000"/>
              <a:gd name="connsiteX4" fmla="*/ 3749762 w 3906925"/>
              <a:gd name="connsiteY4" fmla="*/ 174625 h 6858000"/>
              <a:gd name="connsiteX5" fmla="*/ 3765637 w 3906925"/>
              <a:gd name="connsiteY5" fmla="*/ 217487 h 6858000"/>
              <a:gd name="connsiteX6" fmla="*/ 3781512 w 3906925"/>
              <a:gd name="connsiteY6" fmla="*/ 260350 h 6858000"/>
              <a:gd name="connsiteX7" fmla="*/ 3800562 w 3906925"/>
              <a:gd name="connsiteY7" fmla="*/ 296862 h 6858000"/>
              <a:gd name="connsiteX8" fmla="*/ 3819612 w 3906925"/>
              <a:gd name="connsiteY8" fmla="*/ 334962 h 6858000"/>
              <a:gd name="connsiteX9" fmla="*/ 3837075 w 3906925"/>
              <a:gd name="connsiteY9" fmla="*/ 369887 h 6858000"/>
              <a:gd name="connsiteX10" fmla="*/ 3854537 w 3906925"/>
              <a:gd name="connsiteY10" fmla="*/ 409575 h 6858000"/>
              <a:gd name="connsiteX11" fmla="*/ 3870412 w 3906925"/>
              <a:gd name="connsiteY11" fmla="*/ 450850 h 6858000"/>
              <a:gd name="connsiteX12" fmla="*/ 3884700 w 3906925"/>
              <a:gd name="connsiteY12" fmla="*/ 496887 h 6858000"/>
              <a:gd name="connsiteX13" fmla="*/ 3895812 w 3906925"/>
              <a:gd name="connsiteY13" fmla="*/ 546100 h 6858000"/>
              <a:gd name="connsiteX14" fmla="*/ 3903750 w 3906925"/>
              <a:gd name="connsiteY14" fmla="*/ 606425 h 6858000"/>
              <a:gd name="connsiteX15" fmla="*/ 3906925 w 3906925"/>
              <a:gd name="connsiteY15" fmla="*/ 673100 h 6858000"/>
              <a:gd name="connsiteX16" fmla="*/ 3903750 w 3906925"/>
              <a:gd name="connsiteY16" fmla="*/ 744537 h 6858000"/>
              <a:gd name="connsiteX17" fmla="*/ 3895812 w 3906925"/>
              <a:gd name="connsiteY17" fmla="*/ 801687 h 6858000"/>
              <a:gd name="connsiteX18" fmla="*/ 3884700 w 3906925"/>
              <a:gd name="connsiteY18" fmla="*/ 854075 h 6858000"/>
              <a:gd name="connsiteX19" fmla="*/ 3870412 w 3906925"/>
              <a:gd name="connsiteY19" fmla="*/ 901700 h 6858000"/>
              <a:gd name="connsiteX20" fmla="*/ 3854537 w 3906925"/>
              <a:gd name="connsiteY20" fmla="*/ 942975 h 6858000"/>
              <a:gd name="connsiteX21" fmla="*/ 3835487 w 3906925"/>
              <a:gd name="connsiteY21" fmla="*/ 981075 h 6858000"/>
              <a:gd name="connsiteX22" fmla="*/ 3816437 w 3906925"/>
              <a:gd name="connsiteY22" fmla="*/ 1017587 h 6858000"/>
              <a:gd name="connsiteX23" fmla="*/ 3797387 w 3906925"/>
              <a:gd name="connsiteY23" fmla="*/ 1055687 h 6858000"/>
              <a:gd name="connsiteX24" fmla="*/ 3779925 w 3906925"/>
              <a:gd name="connsiteY24" fmla="*/ 1095375 h 6858000"/>
              <a:gd name="connsiteX25" fmla="*/ 3762462 w 3906925"/>
              <a:gd name="connsiteY25" fmla="*/ 1136650 h 6858000"/>
              <a:gd name="connsiteX26" fmla="*/ 3748175 w 3906925"/>
              <a:gd name="connsiteY26" fmla="*/ 1182687 h 6858000"/>
              <a:gd name="connsiteX27" fmla="*/ 3738650 w 3906925"/>
              <a:gd name="connsiteY27" fmla="*/ 1235075 h 6858000"/>
              <a:gd name="connsiteX28" fmla="*/ 3729125 w 3906925"/>
              <a:gd name="connsiteY28" fmla="*/ 1295400 h 6858000"/>
              <a:gd name="connsiteX29" fmla="*/ 3727537 w 3906925"/>
              <a:gd name="connsiteY29" fmla="*/ 1363662 h 6858000"/>
              <a:gd name="connsiteX30" fmla="*/ 3729125 w 3906925"/>
              <a:gd name="connsiteY30" fmla="*/ 1431925 h 6858000"/>
              <a:gd name="connsiteX31" fmla="*/ 3738650 w 3906925"/>
              <a:gd name="connsiteY31" fmla="*/ 1492250 h 6858000"/>
              <a:gd name="connsiteX32" fmla="*/ 3748175 w 3906925"/>
              <a:gd name="connsiteY32" fmla="*/ 1544637 h 6858000"/>
              <a:gd name="connsiteX33" fmla="*/ 3762462 w 3906925"/>
              <a:gd name="connsiteY33" fmla="*/ 1589087 h 6858000"/>
              <a:gd name="connsiteX34" fmla="*/ 3779925 w 3906925"/>
              <a:gd name="connsiteY34" fmla="*/ 1631950 h 6858000"/>
              <a:gd name="connsiteX35" fmla="*/ 3797387 w 3906925"/>
              <a:gd name="connsiteY35" fmla="*/ 1671637 h 6858000"/>
              <a:gd name="connsiteX36" fmla="*/ 3816437 w 3906925"/>
              <a:gd name="connsiteY36" fmla="*/ 1708150 h 6858000"/>
              <a:gd name="connsiteX37" fmla="*/ 3835487 w 3906925"/>
              <a:gd name="connsiteY37" fmla="*/ 1743075 h 6858000"/>
              <a:gd name="connsiteX38" fmla="*/ 3854537 w 3906925"/>
              <a:gd name="connsiteY38" fmla="*/ 1782762 h 6858000"/>
              <a:gd name="connsiteX39" fmla="*/ 3870412 w 3906925"/>
              <a:gd name="connsiteY39" fmla="*/ 1824037 h 6858000"/>
              <a:gd name="connsiteX40" fmla="*/ 3884700 w 3906925"/>
              <a:gd name="connsiteY40" fmla="*/ 1870075 h 6858000"/>
              <a:gd name="connsiteX41" fmla="*/ 3895812 w 3906925"/>
              <a:gd name="connsiteY41" fmla="*/ 1922462 h 6858000"/>
              <a:gd name="connsiteX42" fmla="*/ 3903750 w 3906925"/>
              <a:gd name="connsiteY42" fmla="*/ 1982787 h 6858000"/>
              <a:gd name="connsiteX43" fmla="*/ 3906925 w 3906925"/>
              <a:gd name="connsiteY43" fmla="*/ 2051050 h 6858000"/>
              <a:gd name="connsiteX44" fmla="*/ 3903750 w 3906925"/>
              <a:gd name="connsiteY44" fmla="*/ 2119312 h 6858000"/>
              <a:gd name="connsiteX45" fmla="*/ 3895812 w 3906925"/>
              <a:gd name="connsiteY45" fmla="*/ 2179637 h 6858000"/>
              <a:gd name="connsiteX46" fmla="*/ 3884700 w 3906925"/>
              <a:gd name="connsiteY46" fmla="*/ 2232025 h 6858000"/>
              <a:gd name="connsiteX47" fmla="*/ 3870412 w 3906925"/>
              <a:gd name="connsiteY47" fmla="*/ 2278062 h 6858000"/>
              <a:gd name="connsiteX48" fmla="*/ 3854537 w 3906925"/>
              <a:gd name="connsiteY48" fmla="*/ 2319337 h 6858000"/>
              <a:gd name="connsiteX49" fmla="*/ 3835487 w 3906925"/>
              <a:gd name="connsiteY49" fmla="*/ 2359025 h 6858000"/>
              <a:gd name="connsiteX50" fmla="*/ 3816437 w 3906925"/>
              <a:gd name="connsiteY50" fmla="*/ 2395537 h 6858000"/>
              <a:gd name="connsiteX51" fmla="*/ 3797387 w 3906925"/>
              <a:gd name="connsiteY51" fmla="*/ 2433637 h 6858000"/>
              <a:gd name="connsiteX52" fmla="*/ 3779925 w 3906925"/>
              <a:gd name="connsiteY52" fmla="*/ 2471737 h 6858000"/>
              <a:gd name="connsiteX53" fmla="*/ 3762462 w 3906925"/>
              <a:gd name="connsiteY53" fmla="*/ 2513012 h 6858000"/>
              <a:gd name="connsiteX54" fmla="*/ 3748175 w 3906925"/>
              <a:gd name="connsiteY54" fmla="*/ 2560637 h 6858000"/>
              <a:gd name="connsiteX55" fmla="*/ 3738650 w 3906925"/>
              <a:gd name="connsiteY55" fmla="*/ 2613025 h 6858000"/>
              <a:gd name="connsiteX56" fmla="*/ 3729125 w 3906925"/>
              <a:gd name="connsiteY56" fmla="*/ 2671762 h 6858000"/>
              <a:gd name="connsiteX57" fmla="*/ 3727537 w 3906925"/>
              <a:gd name="connsiteY57" fmla="*/ 2741612 h 6858000"/>
              <a:gd name="connsiteX58" fmla="*/ 3729125 w 3906925"/>
              <a:gd name="connsiteY58" fmla="*/ 2809875 h 6858000"/>
              <a:gd name="connsiteX59" fmla="*/ 3738650 w 3906925"/>
              <a:gd name="connsiteY59" fmla="*/ 2868612 h 6858000"/>
              <a:gd name="connsiteX60" fmla="*/ 3748175 w 3906925"/>
              <a:gd name="connsiteY60" fmla="*/ 2922587 h 6858000"/>
              <a:gd name="connsiteX61" fmla="*/ 3762462 w 3906925"/>
              <a:gd name="connsiteY61" fmla="*/ 2967037 h 6858000"/>
              <a:gd name="connsiteX62" fmla="*/ 3779925 w 3906925"/>
              <a:gd name="connsiteY62" fmla="*/ 3009900 h 6858000"/>
              <a:gd name="connsiteX63" fmla="*/ 3797387 w 3906925"/>
              <a:gd name="connsiteY63" fmla="*/ 3046412 h 6858000"/>
              <a:gd name="connsiteX64" fmla="*/ 3816437 w 3906925"/>
              <a:gd name="connsiteY64" fmla="*/ 3084512 h 6858000"/>
              <a:gd name="connsiteX65" fmla="*/ 3835487 w 3906925"/>
              <a:gd name="connsiteY65" fmla="*/ 3121025 h 6858000"/>
              <a:gd name="connsiteX66" fmla="*/ 3854537 w 3906925"/>
              <a:gd name="connsiteY66" fmla="*/ 3160712 h 6858000"/>
              <a:gd name="connsiteX67" fmla="*/ 3870412 w 3906925"/>
              <a:gd name="connsiteY67" fmla="*/ 3201987 h 6858000"/>
              <a:gd name="connsiteX68" fmla="*/ 3884700 w 3906925"/>
              <a:gd name="connsiteY68" fmla="*/ 3248025 h 6858000"/>
              <a:gd name="connsiteX69" fmla="*/ 3895812 w 3906925"/>
              <a:gd name="connsiteY69" fmla="*/ 3300412 h 6858000"/>
              <a:gd name="connsiteX70" fmla="*/ 3903750 w 3906925"/>
              <a:gd name="connsiteY70" fmla="*/ 3360737 h 6858000"/>
              <a:gd name="connsiteX71" fmla="*/ 3906925 w 3906925"/>
              <a:gd name="connsiteY71" fmla="*/ 3427412 h 6858000"/>
              <a:gd name="connsiteX72" fmla="*/ 3903750 w 3906925"/>
              <a:gd name="connsiteY72" fmla="*/ 3497262 h 6858000"/>
              <a:gd name="connsiteX73" fmla="*/ 3895812 w 3906925"/>
              <a:gd name="connsiteY73" fmla="*/ 3557587 h 6858000"/>
              <a:gd name="connsiteX74" fmla="*/ 3884700 w 3906925"/>
              <a:gd name="connsiteY74" fmla="*/ 3609975 h 6858000"/>
              <a:gd name="connsiteX75" fmla="*/ 3870412 w 3906925"/>
              <a:gd name="connsiteY75" fmla="*/ 3656012 h 6858000"/>
              <a:gd name="connsiteX76" fmla="*/ 3854537 w 3906925"/>
              <a:gd name="connsiteY76" fmla="*/ 3697287 h 6858000"/>
              <a:gd name="connsiteX77" fmla="*/ 3835487 w 3906925"/>
              <a:gd name="connsiteY77" fmla="*/ 3736975 h 6858000"/>
              <a:gd name="connsiteX78" fmla="*/ 3797387 w 3906925"/>
              <a:gd name="connsiteY78" fmla="*/ 3811587 h 6858000"/>
              <a:gd name="connsiteX79" fmla="*/ 3779925 w 3906925"/>
              <a:gd name="connsiteY79" fmla="*/ 3848100 h 6858000"/>
              <a:gd name="connsiteX80" fmla="*/ 3762462 w 3906925"/>
              <a:gd name="connsiteY80" fmla="*/ 3890962 h 6858000"/>
              <a:gd name="connsiteX81" fmla="*/ 3748175 w 3906925"/>
              <a:gd name="connsiteY81" fmla="*/ 3935412 h 6858000"/>
              <a:gd name="connsiteX82" fmla="*/ 3738650 w 3906925"/>
              <a:gd name="connsiteY82" fmla="*/ 3987800 h 6858000"/>
              <a:gd name="connsiteX83" fmla="*/ 3729125 w 3906925"/>
              <a:gd name="connsiteY83" fmla="*/ 4048125 h 6858000"/>
              <a:gd name="connsiteX84" fmla="*/ 3727537 w 3906925"/>
              <a:gd name="connsiteY84" fmla="*/ 4116387 h 6858000"/>
              <a:gd name="connsiteX85" fmla="*/ 3729125 w 3906925"/>
              <a:gd name="connsiteY85" fmla="*/ 4186237 h 6858000"/>
              <a:gd name="connsiteX86" fmla="*/ 3738650 w 3906925"/>
              <a:gd name="connsiteY86" fmla="*/ 4244975 h 6858000"/>
              <a:gd name="connsiteX87" fmla="*/ 3748175 w 3906925"/>
              <a:gd name="connsiteY87" fmla="*/ 4297362 h 6858000"/>
              <a:gd name="connsiteX88" fmla="*/ 3762462 w 3906925"/>
              <a:gd name="connsiteY88" fmla="*/ 4343400 h 6858000"/>
              <a:gd name="connsiteX89" fmla="*/ 3779925 w 3906925"/>
              <a:gd name="connsiteY89" fmla="*/ 4386262 h 6858000"/>
              <a:gd name="connsiteX90" fmla="*/ 3797387 w 3906925"/>
              <a:gd name="connsiteY90" fmla="*/ 4424362 h 6858000"/>
              <a:gd name="connsiteX91" fmla="*/ 3835487 w 3906925"/>
              <a:gd name="connsiteY91" fmla="*/ 4498975 h 6858000"/>
              <a:gd name="connsiteX92" fmla="*/ 3854537 w 3906925"/>
              <a:gd name="connsiteY92" fmla="*/ 4537075 h 6858000"/>
              <a:gd name="connsiteX93" fmla="*/ 3870412 w 3906925"/>
              <a:gd name="connsiteY93" fmla="*/ 4579937 h 6858000"/>
              <a:gd name="connsiteX94" fmla="*/ 3884700 w 3906925"/>
              <a:gd name="connsiteY94" fmla="*/ 4625975 h 6858000"/>
              <a:gd name="connsiteX95" fmla="*/ 3895812 w 3906925"/>
              <a:gd name="connsiteY95" fmla="*/ 4678362 h 6858000"/>
              <a:gd name="connsiteX96" fmla="*/ 3903750 w 3906925"/>
              <a:gd name="connsiteY96" fmla="*/ 4738687 h 6858000"/>
              <a:gd name="connsiteX97" fmla="*/ 3906925 w 3906925"/>
              <a:gd name="connsiteY97" fmla="*/ 4806950 h 6858000"/>
              <a:gd name="connsiteX98" fmla="*/ 3903750 w 3906925"/>
              <a:gd name="connsiteY98" fmla="*/ 4875212 h 6858000"/>
              <a:gd name="connsiteX99" fmla="*/ 3895812 w 3906925"/>
              <a:gd name="connsiteY99" fmla="*/ 4935537 h 6858000"/>
              <a:gd name="connsiteX100" fmla="*/ 3884700 w 3906925"/>
              <a:gd name="connsiteY100" fmla="*/ 4987925 h 6858000"/>
              <a:gd name="connsiteX101" fmla="*/ 3870412 w 3906925"/>
              <a:gd name="connsiteY101" fmla="*/ 5033962 h 6858000"/>
              <a:gd name="connsiteX102" fmla="*/ 3854537 w 3906925"/>
              <a:gd name="connsiteY102" fmla="*/ 5075237 h 6858000"/>
              <a:gd name="connsiteX103" fmla="*/ 3835487 w 3906925"/>
              <a:gd name="connsiteY103" fmla="*/ 5114925 h 6858000"/>
              <a:gd name="connsiteX104" fmla="*/ 3816437 w 3906925"/>
              <a:gd name="connsiteY104" fmla="*/ 5149850 h 6858000"/>
              <a:gd name="connsiteX105" fmla="*/ 3797387 w 3906925"/>
              <a:gd name="connsiteY105" fmla="*/ 5186362 h 6858000"/>
              <a:gd name="connsiteX106" fmla="*/ 3779925 w 3906925"/>
              <a:gd name="connsiteY106" fmla="*/ 5226050 h 6858000"/>
              <a:gd name="connsiteX107" fmla="*/ 3762462 w 3906925"/>
              <a:gd name="connsiteY107" fmla="*/ 5268912 h 6858000"/>
              <a:gd name="connsiteX108" fmla="*/ 3748175 w 3906925"/>
              <a:gd name="connsiteY108" fmla="*/ 5313362 h 6858000"/>
              <a:gd name="connsiteX109" fmla="*/ 3738650 w 3906925"/>
              <a:gd name="connsiteY109" fmla="*/ 5365750 h 6858000"/>
              <a:gd name="connsiteX110" fmla="*/ 3729125 w 3906925"/>
              <a:gd name="connsiteY110" fmla="*/ 5426075 h 6858000"/>
              <a:gd name="connsiteX111" fmla="*/ 3727537 w 3906925"/>
              <a:gd name="connsiteY111" fmla="*/ 5494337 h 6858000"/>
              <a:gd name="connsiteX112" fmla="*/ 3729125 w 3906925"/>
              <a:gd name="connsiteY112" fmla="*/ 5562600 h 6858000"/>
              <a:gd name="connsiteX113" fmla="*/ 3738650 w 3906925"/>
              <a:gd name="connsiteY113" fmla="*/ 5622925 h 6858000"/>
              <a:gd name="connsiteX114" fmla="*/ 3748175 w 3906925"/>
              <a:gd name="connsiteY114" fmla="*/ 5675312 h 6858000"/>
              <a:gd name="connsiteX115" fmla="*/ 3762462 w 3906925"/>
              <a:gd name="connsiteY115" fmla="*/ 5721350 h 6858000"/>
              <a:gd name="connsiteX116" fmla="*/ 3779925 w 3906925"/>
              <a:gd name="connsiteY116" fmla="*/ 5762625 h 6858000"/>
              <a:gd name="connsiteX117" fmla="*/ 3797387 w 3906925"/>
              <a:gd name="connsiteY117" fmla="*/ 5802312 h 6858000"/>
              <a:gd name="connsiteX118" fmla="*/ 3816437 w 3906925"/>
              <a:gd name="connsiteY118" fmla="*/ 5840412 h 6858000"/>
              <a:gd name="connsiteX119" fmla="*/ 3835487 w 3906925"/>
              <a:gd name="connsiteY119" fmla="*/ 5876925 h 6858000"/>
              <a:gd name="connsiteX120" fmla="*/ 3854537 w 3906925"/>
              <a:gd name="connsiteY120" fmla="*/ 5915025 h 6858000"/>
              <a:gd name="connsiteX121" fmla="*/ 3870412 w 3906925"/>
              <a:gd name="connsiteY121" fmla="*/ 5956300 h 6858000"/>
              <a:gd name="connsiteX122" fmla="*/ 3884700 w 3906925"/>
              <a:gd name="connsiteY122" fmla="*/ 6003925 h 6858000"/>
              <a:gd name="connsiteX123" fmla="*/ 3895812 w 3906925"/>
              <a:gd name="connsiteY123" fmla="*/ 6056312 h 6858000"/>
              <a:gd name="connsiteX124" fmla="*/ 3903750 w 3906925"/>
              <a:gd name="connsiteY124" fmla="*/ 6113462 h 6858000"/>
              <a:gd name="connsiteX125" fmla="*/ 3906925 w 3906925"/>
              <a:gd name="connsiteY125" fmla="*/ 6183312 h 6858000"/>
              <a:gd name="connsiteX126" fmla="*/ 3903750 w 3906925"/>
              <a:gd name="connsiteY126" fmla="*/ 6251575 h 6858000"/>
              <a:gd name="connsiteX127" fmla="*/ 3895812 w 3906925"/>
              <a:gd name="connsiteY127" fmla="*/ 6311900 h 6858000"/>
              <a:gd name="connsiteX128" fmla="*/ 3884700 w 3906925"/>
              <a:gd name="connsiteY128" fmla="*/ 6361112 h 6858000"/>
              <a:gd name="connsiteX129" fmla="*/ 3870412 w 3906925"/>
              <a:gd name="connsiteY129" fmla="*/ 6407150 h 6858000"/>
              <a:gd name="connsiteX130" fmla="*/ 3854537 w 3906925"/>
              <a:gd name="connsiteY130" fmla="*/ 6448425 h 6858000"/>
              <a:gd name="connsiteX131" fmla="*/ 3837075 w 3906925"/>
              <a:gd name="connsiteY131" fmla="*/ 6488112 h 6858000"/>
              <a:gd name="connsiteX132" fmla="*/ 3819612 w 3906925"/>
              <a:gd name="connsiteY132" fmla="*/ 6523037 h 6858000"/>
              <a:gd name="connsiteX133" fmla="*/ 3800562 w 3906925"/>
              <a:gd name="connsiteY133" fmla="*/ 6561137 h 6858000"/>
              <a:gd name="connsiteX134" fmla="*/ 3781512 w 3906925"/>
              <a:gd name="connsiteY134" fmla="*/ 6597650 h 6858000"/>
              <a:gd name="connsiteX135" fmla="*/ 3765637 w 3906925"/>
              <a:gd name="connsiteY135" fmla="*/ 6640512 h 6858000"/>
              <a:gd name="connsiteX136" fmla="*/ 3749762 w 3906925"/>
              <a:gd name="connsiteY136" fmla="*/ 6683375 h 6858000"/>
              <a:gd name="connsiteX137" fmla="*/ 3740237 w 3906925"/>
              <a:gd name="connsiteY137" fmla="*/ 6735762 h 6858000"/>
              <a:gd name="connsiteX138" fmla="*/ 3732300 w 3906925"/>
              <a:gd name="connsiteY138" fmla="*/ 6791325 h 6858000"/>
              <a:gd name="connsiteX139" fmla="*/ 3727537 w 3906925"/>
              <a:gd name="connsiteY139" fmla="*/ 6858000 h 6858000"/>
              <a:gd name="connsiteX140" fmla="*/ 0 w 3906925"/>
              <a:gd name="connsiteY14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3906925" h="6858000">
                <a:moveTo>
                  <a:pt x="0" y="0"/>
                </a:moveTo>
                <a:lnTo>
                  <a:pt x="3727537" y="0"/>
                </a:lnTo>
                <a:lnTo>
                  <a:pt x="3732300" y="66675"/>
                </a:lnTo>
                <a:lnTo>
                  <a:pt x="3740237" y="122237"/>
                </a:lnTo>
                <a:lnTo>
                  <a:pt x="3749762" y="174625"/>
                </a:lnTo>
                <a:lnTo>
                  <a:pt x="3765637" y="217487"/>
                </a:lnTo>
                <a:lnTo>
                  <a:pt x="3781512" y="260350"/>
                </a:lnTo>
                <a:lnTo>
                  <a:pt x="3800562" y="296862"/>
                </a:lnTo>
                <a:lnTo>
                  <a:pt x="3819612" y="334962"/>
                </a:lnTo>
                <a:lnTo>
                  <a:pt x="3837075" y="369887"/>
                </a:lnTo>
                <a:lnTo>
                  <a:pt x="3854537" y="409575"/>
                </a:lnTo>
                <a:lnTo>
                  <a:pt x="3870412" y="450850"/>
                </a:lnTo>
                <a:lnTo>
                  <a:pt x="3884700" y="496887"/>
                </a:lnTo>
                <a:lnTo>
                  <a:pt x="3895812" y="546100"/>
                </a:lnTo>
                <a:lnTo>
                  <a:pt x="3903750" y="606425"/>
                </a:lnTo>
                <a:lnTo>
                  <a:pt x="3906925" y="673100"/>
                </a:lnTo>
                <a:lnTo>
                  <a:pt x="3903750" y="744537"/>
                </a:lnTo>
                <a:lnTo>
                  <a:pt x="3895812" y="801687"/>
                </a:lnTo>
                <a:lnTo>
                  <a:pt x="3884700" y="854075"/>
                </a:lnTo>
                <a:lnTo>
                  <a:pt x="3870412" y="901700"/>
                </a:lnTo>
                <a:lnTo>
                  <a:pt x="3854537" y="942975"/>
                </a:lnTo>
                <a:lnTo>
                  <a:pt x="3835487" y="981075"/>
                </a:lnTo>
                <a:lnTo>
                  <a:pt x="3816437" y="1017587"/>
                </a:lnTo>
                <a:lnTo>
                  <a:pt x="3797387" y="1055687"/>
                </a:lnTo>
                <a:lnTo>
                  <a:pt x="3779925" y="1095375"/>
                </a:lnTo>
                <a:lnTo>
                  <a:pt x="3762462" y="1136650"/>
                </a:lnTo>
                <a:lnTo>
                  <a:pt x="3748175" y="1182687"/>
                </a:lnTo>
                <a:lnTo>
                  <a:pt x="3738650" y="1235075"/>
                </a:lnTo>
                <a:lnTo>
                  <a:pt x="3729125" y="1295400"/>
                </a:lnTo>
                <a:lnTo>
                  <a:pt x="3727537" y="1363662"/>
                </a:lnTo>
                <a:lnTo>
                  <a:pt x="3729125" y="1431925"/>
                </a:lnTo>
                <a:lnTo>
                  <a:pt x="3738650" y="1492250"/>
                </a:lnTo>
                <a:lnTo>
                  <a:pt x="3748175" y="1544637"/>
                </a:lnTo>
                <a:lnTo>
                  <a:pt x="3762462" y="1589087"/>
                </a:lnTo>
                <a:lnTo>
                  <a:pt x="3779925" y="1631950"/>
                </a:lnTo>
                <a:lnTo>
                  <a:pt x="3797387" y="1671637"/>
                </a:lnTo>
                <a:lnTo>
                  <a:pt x="3816437" y="1708150"/>
                </a:lnTo>
                <a:lnTo>
                  <a:pt x="3835487" y="1743075"/>
                </a:lnTo>
                <a:lnTo>
                  <a:pt x="3854537" y="1782762"/>
                </a:lnTo>
                <a:lnTo>
                  <a:pt x="3870412" y="1824037"/>
                </a:lnTo>
                <a:lnTo>
                  <a:pt x="3884700" y="1870075"/>
                </a:lnTo>
                <a:lnTo>
                  <a:pt x="3895812" y="1922462"/>
                </a:lnTo>
                <a:lnTo>
                  <a:pt x="3903750" y="1982787"/>
                </a:lnTo>
                <a:lnTo>
                  <a:pt x="3906925" y="2051050"/>
                </a:lnTo>
                <a:lnTo>
                  <a:pt x="3903750" y="2119312"/>
                </a:lnTo>
                <a:lnTo>
                  <a:pt x="3895812" y="2179637"/>
                </a:lnTo>
                <a:lnTo>
                  <a:pt x="3884700" y="2232025"/>
                </a:lnTo>
                <a:lnTo>
                  <a:pt x="3870412" y="2278062"/>
                </a:lnTo>
                <a:lnTo>
                  <a:pt x="3854537" y="2319337"/>
                </a:lnTo>
                <a:lnTo>
                  <a:pt x="3835487" y="2359025"/>
                </a:lnTo>
                <a:lnTo>
                  <a:pt x="3816437" y="2395537"/>
                </a:lnTo>
                <a:lnTo>
                  <a:pt x="3797387" y="2433637"/>
                </a:lnTo>
                <a:lnTo>
                  <a:pt x="3779925" y="2471737"/>
                </a:lnTo>
                <a:lnTo>
                  <a:pt x="3762462" y="2513012"/>
                </a:lnTo>
                <a:lnTo>
                  <a:pt x="3748175" y="2560637"/>
                </a:lnTo>
                <a:lnTo>
                  <a:pt x="3738650" y="2613025"/>
                </a:lnTo>
                <a:lnTo>
                  <a:pt x="3729125" y="2671762"/>
                </a:lnTo>
                <a:lnTo>
                  <a:pt x="3727537" y="2741612"/>
                </a:lnTo>
                <a:lnTo>
                  <a:pt x="3729125" y="2809875"/>
                </a:lnTo>
                <a:lnTo>
                  <a:pt x="3738650" y="2868612"/>
                </a:lnTo>
                <a:lnTo>
                  <a:pt x="3748175" y="2922587"/>
                </a:lnTo>
                <a:lnTo>
                  <a:pt x="3762462" y="2967037"/>
                </a:lnTo>
                <a:lnTo>
                  <a:pt x="3779925" y="3009900"/>
                </a:lnTo>
                <a:lnTo>
                  <a:pt x="3797387" y="3046412"/>
                </a:lnTo>
                <a:lnTo>
                  <a:pt x="3816437" y="3084512"/>
                </a:lnTo>
                <a:lnTo>
                  <a:pt x="3835487" y="3121025"/>
                </a:lnTo>
                <a:lnTo>
                  <a:pt x="3854537" y="3160712"/>
                </a:lnTo>
                <a:lnTo>
                  <a:pt x="3870412" y="3201987"/>
                </a:lnTo>
                <a:lnTo>
                  <a:pt x="3884700" y="3248025"/>
                </a:lnTo>
                <a:lnTo>
                  <a:pt x="3895812" y="3300412"/>
                </a:lnTo>
                <a:lnTo>
                  <a:pt x="3903750" y="3360737"/>
                </a:lnTo>
                <a:lnTo>
                  <a:pt x="3906925" y="3427412"/>
                </a:lnTo>
                <a:lnTo>
                  <a:pt x="3903750" y="3497262"/>
                </a:lnTo>
                <a:lnTo>
                  <a:pt x="3895812" y="3557587"/>
                </a:lnTo>
                <a:lnTo>
                  <a:pt x="3884700" y="3609975"/>
                </a:lnTo>
                <a:lnTo>
                  <a:pt x="3870412" y="3656012"/>
                </a:lnTo>
                <a:lnTo>
                  <a:pt x="3854537" y="3697287"/>
                </a:lnTo>
                <a:lnTo>
                  <a:pt x="3835487" y="3736975"/>
                </a:lnTo>
                <a:lnTo>
                  <a:pt x="3797387" y="3811587"/>
                </a:lnTo>
                <a:lnTo>
                  <a:pt x="3779925" y="3848100"/>
                </a:lnTo>
                <a:lnTo>
                  <a:pt x="3762462" y="3890962"/>
                </a:lnTo>
                <a:lnTo>
                  <a:pt x="3748175" y="3935412"/>
                </a:lnTo>
                <a:lnTo>
                  <a:pt x="3738650" y="3987800"/>
                </a:lnTo>
                <a:lnTo>
                  <a:pt x="3729125" y="4048125"/>
                </a:lnTo>
                <a:lnTo>
                  <a:pt x="3727537" y="4116387"/>
                </a:lnTo>
                <a:lnTo>
                  <a:pt x="3729125" y="4186237"/>
                </a:lnTo>
                <a:lnTo>
                  <a:pt x="3738650" y="4244975"/>
                </a:lnTo>
                <a:lnTo>
                  <a:pt x="3748175" y="4297362"/>
                </a:lnTo>
                <a:lnTo>
                  <a:pt x="3762462" y="4343400"/>
                </a:lnTo>
                <a:lnTo>
                  <a:pt x="3779925" y="4386262"/>
                </a:lnTo>
                <a:lnTo>
                  <a:pt x="3797387" y="4424362"/>
                </a:lnTo>
                <a:lnTo>
                  <a:pt x="3835487" y="4498975"/>
                </a:lnTo>
                <a:lnTo>
                  <a:pt x="3854537" y="4537075"/>
                </a:lnTo>
                <a:lnTo>
                  <a:pt x="3870412" y="4579937"/>
                </a:lnTo>
                <a:lnTo>
                  <a:pt x="3884700" y="4625975"/>
                </a:lnTo>
                <a:lnTo>
                  <a:pt x="3895812" y="4678362"/>
                </a:lnTo>
                <a:lnTo>
                  <a:pt x="3903750" y="4738687"/>
                </a:lnTo>
                <a:lnTo>
                  <a:pt x="3906925" y="4806950"/>
                </a:lnTo>
                <a:lnTo>
                  <a:pt x="3903750" y="4875212"/>
                </a:lnTo>
                <a:lnTo>
                  <a:pt x="3895812" y="4935537"/>
                </a:lnTo>
                <a:lnTo>
                  <a:pt x="3884700" y="4987925"/>
                </a:lnTo>
                <a:lnTo>
                  <a:pt x="3870412" y="5033962"/>
                </a:lnTo>
                <a:lnTo>
                  <a:pt x="3854537" y="5075237"/>
                </a:lnTo>
                <a:lnTo>
                  <a:pt x="3835487" y="5114925"/>
                </a:lnTo>
                <a:lnTo>
                  <a:pt x="3816437" y="5149850"/>
                </a:lnTo>
                <a:lnTo>
                  <a:pt x="3797387" y="5186362"/>
                </a:lnTo>
                <a:lnTo>
                  <a:pt x="3779925" y="5226050"/>
                </a:lnTo>
                <a:lnTo>
                  <a:pt x="3762462" y="5268912"/>
                </a:lnTo>
                <a:lnTo>
                  <a:pt x="3748175" y="5313362"/>
                </a:lnTo>
                <a:lnTo>
                  <a:pt x="3738650" y="5365750"/>
                </a:lnTo>
                <a:lnTo>
                  <a:pt x="3729125" y="5426075"/>
                </a:lnTo>
                <a:lnTo>
                  <a:pt x="3727537" y="5494337"/>
                </a:lnTo>
                <a:lnTo>
                  <a:pt x="3729125" y="5562600"/>
                </a:lnTo>
                <a:lnTo>
                  <a:pt x="3738650" y="5622925"/>
                </a:lnTo>
                <a:lnTo>
                  <a:pt x="3748175" y="5675312"/>
                </a:lnTo>
                <a:lnTo>
                  <a:pt x="3762462" y="5721350"/>
                </a:lnTo>
                <a:lnTo>
                  <a:pt x="3779925" y="5762625"/>
                </a:lnTo>
                <a:lnTo>
                  <a:pt x="3797387" y="5802312"/>
                </a:lnTo>
                <a:lnTo>
                  <a:pt x="3816437" y="5840412"/>
                </a:lnTo>
                <a:lnTo>
                  <a:pt x="3835487" y="5876925"/>
                </a:lnTo>
                <a:lnTo>
                  <a:pt x="3854537" y="5915025"/>
                </a:lnTo>
                <a:lnTo>
                  <a:pt x="3870412" y="5956300"/>
                </a:lnTo>
                <a:lnTo>
                  <a:pt x="3884700" y="6003925"/>
                </a:lnTo>
                <a:lnTo>
                  <a:pt x="3895812" y="6056312"/>
                </a:lnTo>
                <a:lnTo>
                  <a:pt x="3903750" y="6113462"/>
                </a:lnTo>
                <a:lnTo>
                  <a:pt x="3906925" y="6183312"/>
                </a:lnTo>
                <a:lnTo>
                  <a:pt x="3903750" y="6251575"/>
                </a:lnTo>
                <a:lnTo>
                  <a:pt x="3895812" y="6311900"/>
                </a:lnTo>
                <a:lnTo>
                  <a:pt x="3884700" y="6361112"/>
                </a:lnTo>
                <a:lnTo>
                  <a:pt x="3870412" y="6407150"/>
                </a:lnTo>
                <a:lnTo>
                  <a:pt x="3854537" y="6448425"/>
                </a:lnTo>
                <a:lnTo>
                  <a:pt x="3837075" y="6488112"/>
                </a:lnTo>
                <a:lnTo>
                  <a:pt x="3819612" y="6523037"/>
                </a:lnTo>
                <a:lnTo>
                  <a:pt x="3800562" y="6561137"/>
                </a:lnTo>
                <a:lnTo>
                  <a:pt x="3781512" y="6597650"/>
                </a:lnTo>
                <a:lnTo>
                  <a:pt x="3765637" y="6640512"/>
                </a:lnTo>
                <a:lnTo>
                  <a:pt x="3749762" y="6683375"/>
                </a:lnTo>
                <a:lnTo>
                  <a:pt x="3740237" y="6735762"/>
                </a:lnTo>
                <a:lnTo>
                  <a:pt x="3732300" y="6791325"/>
                </a:lnTo>
                <a:lnTo>
                  <a:pt x="3727537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 useBgFill="1">
        <p:nvSpPr>
          <p:cNvPr id="40" name="Freeform: Shape 34">
            <a:extLst>
              <a:ext uri="{FF2B5EF4-FFF2-40B4-BE49-F238E27FC236}">
                <a16:creationId xmlns:a16="http://schemas.microsoft.com/office/drawing/2014/main" id="{F7CC7D8E-EFA5-4077-A4F3-6CA7CE1245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04502" y="0"/>
            <a:ext cx="4287499" cy="6858000"/>
          </a:xfrm>
          <a:custGeom>
            <a:avLst/>
            <a:gdLst>
              <a:gd name="connsiteX0" fmla="*/ 0 w 4287499"/>
              <a:gd name="connsiteY0" fmla="*/ 0 h 6858000"/>
              <a:gd name="connsiteX1" fmla="*/ 4287499 w 4287499"/>
              <a:gd name="connsiteY1" fmla="*/ 0 h 6858000"/>
              <a:gd name="connsiteX2" fmla="*/ 4287499 w 4287499"/>
              <a:gd name="connsiteY2" fmla="*/ 6858000 h 6858000"/>
              <a:gd name="connsiteX3" fmla="*/ 0 w 4287499"/>
              <a:gd name="connsiteY3" fmla="*/ 6858000 h 6858000"/>
              <a:gd name="connsiteX4" fmla="*/ 4763 w 4287499"/>
              <a:gd name="connsiteY4" fmla="*/ 6791325 h 6858000"/>
              <a:gd name="connsiteX5" fmla="*/ 12700 w 4287499"/>
              <a:gd name="connsiteY5" fmla="*/ 6735762 h 6858000"/>
              <a:gd name="connsiteX6" fmla="*/ 22225 w 4287499"/>
              <a:gd name="connsiteY6" fmla="*/ 6683375 h 6858000"/>
              <a:gd name="connsiteX7" fmla="*/ 38100 w 4287499"/>
              <a:gd name="connsiteY7" fmla="*/ 6640512 h 6858000"/>
              <a:gd name="connsiteX8" fmla="*/ 53975 w 4287499"/>
              <a:gd name="connsiteY8" fmla="*/ 6597650 h 6858000"/>
              <a:gd name="connsiteX9" fmla="*/ 73025 w 4287499"/>
              <a:gd name="connsiteY9" fmla="*/ 6561137 h 6858000"/>
              <a:gd name="connsiteX10" fmla="*/ 92075 w 4287499"/>
              <a:gd name="connsiteY10" fmla="*/ 6523037 h 6858000"/>
              <a:gd name="connsiteX11" fmla="*/ 109538 w 4287499"/>
              <a:gd name="connsiteY11" fmla="*/ 6488112 h 6858000"/>
              <a:gd name="connsiteX12" fmla="*/ 127000 w 4287499"/>
              <a:gd name="connsiteY12" fmla="*/ 6448425 h 6858000"/>
              <a:gd name="connsiteX13" fmla="*/ 142875 w 4287499"/>
              <a:gd name="connsiteY13" fmla="*/ 6407150 h 6858000"/>
              <a:gd name="connsiteX14" fmla="*/ 157163 w 4287499"/>
              <a:gd name="connsiteY14" fmla="*/ 6361112 h 6858000"/>
              <a:gd name="connsiteX15" fmla="*/ 168275 w 4287499"/>
              <a:gd name="connsiteY15" fmla="*/ 6311900 h 6858000"/>
              <a:gd name="connsiteX16" fmla="*/ 176213 w 4287499"/>
              <a:gd name="connsiteY16" fmla="*/ 6251575 h 6858000"/>
              <a:gd name="connsiteX17" fmla="*/ 179388 w 4287499"/>
              <a:gd name="connsiteY17" fmla="*/ 6183312 h 6858000"/>
              <a:gd name="connsiteX18" fmla="*/ 176213 w 4287499"/>
              <a:gd name="connsiteY18" fmla="*/ 6113462 h 6858000"/>
              <a:gd name="connsiteX19" fmla="*/ 168275 w 4287499"/>
              <a:gd name="connsiteY19" fmla="*/ 6056312 h 6858000"/>
              <a:gd name="connsiteX20" fmla="*/ 157163 w 4287499"/>
              <a:gd name="connsiteY20" fmla="*/ 6003925 h 6858000"/>
              <a:gd name="connsiteX21" fmla="*/ 142875 w 4287499"/>
              <a:gd name="connsiteY21" fmla="*/ 5956300 h 6858000"/>
              <a:gd name="connsiteX22" fmla="*/ 127000 w 4287499"/>
              <a:gd name="connsiteY22" fmla="*/ 5915025 h 6858000"/>
              <a:gd name="connsiteX23" fmla="*/ 107950 w 4287499"/>
              <a:gd name="connsiteY23" fmla="*/ 5876925 h 6858000"/>
              <a:gd name="connsiteX24" fmla="*/ 88900 w 4287499"/>
              <a:gd name="connsiteY24" fmla="*/ 5840412 h 6858000"/>
              <a:gd name="connsiteX25" fmla="*/ 69850 w 4287499"/>
              <a:gd name="connsiteY25" fmla="*/ 5802312 h 6858000"/>
              <a:gd name="connsiteX26" fmla="*/ 52388 w 4287499"/>
              <a:gd name="connsiteY26" fmla="*/ 5762625 h 6858000"/>
              <a:gd name="connsiteX27" fmla="*/ 34925 w 4287499"/>
              <a:gd name="connsiteY27" fmla="*/ 5721350 h 6858000"/>
              <a:gd name="connsiteX28" fmla="*/ 20638 w 4287499"/>
              <a:gd name="connsiteY28" fmla="*/ 5675312 h 6858000"/>
              <a:gd name="connsiteX29" fmla="*/ 11113 w 4287499"/>
              <a:gd name="connsiteY29" fmla="*/ 5622925 h 6858000"/>
              <a:gd name="connsiteX30" fmla="*/ 1588 w 4287499"/>
              <a:gd name="connsiteY30" fmla="*/ 5562600 h 6858000"/>
              <a:gd name="connsiteX31" fmla="*/ 0 w 4287499"/>
              <a:gd name="connsiteY31" fmla="*/ 5494337 h 6858000"/>
              <a:gd name="connsiteX32" fmla="*/ 1588 w 4287499"/>
              <a:gd name="connsiteY32" fmla="*/ 5426075 h 6858000"/>
              <a:gd name="connsiteX33" fmla="*/ 11113 w 4287499"/>
              <a:gd name="connsiteY33" fmla="*/ 5365750 h 6858000"/>
              <a:gd name="connsiteX34" fmla="*/ 20638 w 4287499"/>
              <a:gd name="connsiteY34" fmla="*/ 5313362 h 6858000"/>
              <a:gd name="connsiteX35" fmla="*/ 34925 w 4287499"/>
              <a:gd name="connsiteY35" fmla="*/ 5268912 h 6858000"/>
              <a:gd name="connsiteX36" fmla="*/ 52388 w 4287499"/>
              <a:gd name="connsiteY36" fmla="*/ 5226050 h 6858000"/>
              <a:gd name="connsiteX37" fmla="*/ 69850 w 4287499"/>
              <a:gd name="connsiteY37" fmla="*/ 5186362 h 6858000"/>
              <a:gd name="connsiteX38" fmla="*/ 88900 w 4287499"/>
              <a:gd name="connsiteY38" fmla="*/ 5149850 h 6858000"/>
              <a:gd name="connsiteX39" fmla="*/ 107950 w 4287499"/>
              <a:gd name="connsiteY39" fmla="*/ 5114925 h 6858000"/>
              <a:gd name="connsiteX40" fmla="*/ 127000 w 4287499"/>
              <a:gd name="connsiteY40" fmla="*/ 5075237 h 6858000"/>
              <a:gd name="connsiteX41" fmla="*/ 142875 w 4287499"/>
              <a:gd name="connsiteY41" fmla="*/ 5033962 h 6858000"/>
              <a:gd name="connsiteX42" fmla="*/ 157163 w 4287499"/>
              <a:gd name="connsiteY42" fmla="*/ 4987925 h 6858000"/>
              <a:gd name="connsiteX43" fmla="*/ 168275 w 4287499"/>
              <a:gd name="connsiteY43" fmla="*/ 4935537 h 6858000"/>
              <a:gd name="connsiteX44" fmla="*/ 176213 w 4287499"/>
              <a:gd name="connsiteY44" fmla="*/ 4875212 h 6858000"/>
              <a:gd name="connsiteX45" fmla="*/ 179388 w 4287499"/>
              <a:gd name="connsiteY45" fmla="*/ 4806950 h 6858000"/>
              <a:gd name="connsiteX46" fmla="*/ 176213 w 4287499"/>
              <a:gd name="connsiteY46" fmla="*/ 4738687 h 6858000"/>
              <a:gd name="connsiteX47" fmla="*/ 168275 w 4287499"/>
              <a:gd name="connsiteY47" fmla="*/ 4678362 h 6858000"/>
              <a:gd name="connsiteX48" fmla="*/ 157163 w 4287499"/>
              <a:gd name="connsiteY48" fmla="*/ 4625975 h 6858000"/>
              <a:gd name="connsiteX49" fmla="*/ 142875 w 4287499"/>
              <a:gd name="connsiteY49" fmla="*/ 4579937 h 6858000"/>
              <a:gd name="connsiteX50" fmla="*/ 127000 w 4287499"/>
              <a:gd name="connsiteY50" fmla="*/ 4537075 h 6858000"/>
              <a:gd name="connsiteX51" fmla="*/ 107950 w 4287499"/>
              <a:gd name="connsiteY51" fmla="*/ 4498975 h 6858000"/>
              <a:gd name="connsiteX52" fmla="*/ 69850 w 4287499"/>
              <a:gd name="connsiteY52" fmla="*/ 4424362 h 6858000"/>
              <a:gd name="connsiteX53" fmla="*/ 52388 w 4287499"/>
              <a:gd name="connsiteY53" fmla="*/ 4386262 h 6858000"/>
              <a:gd name="connsiteX54" fmla="*/ 34925 w 4287499"/>
              <a:gd name="connsiteY54" fmla="*/ 4343400 h 6858000"/>
              <a:gd name="connsiteX55" fmla="*/ 20638 w 4287499"/>
              <a:gd name="connsiteY55" fmla="*/ 4297362 h 6858000"/>
              <a:gd name="connsiteX56" fmla="*/ 11113 w 4287499"/>
              <a:gd name="connsiteY56" fmla="*/ 4244975 h 6858000"/>
              <a:gd name="connsiteX57" fmla="*/ 1588 w 4287499"/>
              <a:gd name="connsiteY57" fmla="*/ 4186237 h 6858000"/>
              <a:gd name="connsiteX58" fmla="*/ 0 w 4287499"/>
              <a:gd name="connsiteY58" fmla="*/ 4116387 h 6858000"/>
              <a:gd name="connsiteX59" fmla="*/ 1588 w 4287499"/>
              <a:gd name="connsiteY59" fmla="*/ 4048125 h 6858000"/>
              <a:gd name="connsiteX60" fmla="*/ 11113 w 4287499"/>
              <a:gd name="connsiteY60" fmla="*/ 3987800 h 6858000"/>
              <a:gd name="connsiteX61" fmla="*/ 20638 w 4287499"/>
              <a:gd name="connsiteY61" fmla="*/ 3935412 h 6858000"/>
              <a:gd name="connsiteX62" fmla="*/ 34925 w 4287499"/>
              <a:gd name="connsiteY62" fmla="*/ 3890962 h 6858000"/>
              <a:gd name="connsiteX63" fmla="*/ 52388 w 4287499"/>
              <a:gd name="connsiteY63" fmla="*/ 3848100 h 6858000"/>
              <a:gd name="connsiteX64" fmla="*/ 69850 w 4287499"/>
              <a:gd name="connsiteY64" fmla="*/ 3811587 h 6858000"/>
              <a:gd name="connsiteX65" fmla="*/ 107950 w 4287499"/>
              <a:gd name="connsiteY65" fmla="*/ 3736975 h 6858000"/>
              <a:gd name="connsiteX66" fmla="*/ 127000 w 4287499"/>
              <a:gd name="connsiteY66" fmla="*/ 3697287 h 6858000"/>
              <a:gd name="connsiteX67" fmla="*/ 142875 w 4287499"/>
              <a:gd name="connsiteY67" fmla="*/ 3656012 h 6858000"/>
              <a:gd name="connsiteX68" fmla="*/ 157163 w 4287499"/>
              <a:gd name="connsiteY68" fmla="*/ 3609975 h 6858000"/>
              <a:gd name="connsiteX69" fmla="*/ 168275 w 4287499"/>
              <a:gd name="connsiteY69" fmla="*/ 3557587 h 6858000"/>
              <a:gd name="connsiteX70" fmla="*/ 176213 w 4287499"/>
              <a:gd name="connsiteY70" fmla="*/ 3497262 h 6858000"/>
              <a:gd name="connsiteX71" fmla="*/ 179388 w 4287499"/>
              <a:gd name="connsiteY71" fmla="*/ 3427412 h 6858000"/>
              <a:gd name="connsiteX72" fmla="*/ 176213 w 4287499"/>
              <a:gd name="connsiteY72" fmla="*/ 3360737 h 6858000"/>
              <a:gd name="connsiteX73" fmla="*/ 168275 w 4287499"/>
              <a:gd name="connsiteY73" fmla="*/ 3300412 h 6858000"/>
              <a:gd name="connsiteX74" fmla="*/ 157163 w 4287499"/>
              <a:gd name="connsiteY74" fmla="*/ 3248025 h 6858000"/>
              <a:gd name="connsiteX75" fmla="*/ 142875 w 4287499"/>
              <a:gd name="connsiteY75" fmla="*/ 3201987 h 6858000"/>
              <a:gd name="connsiteX76" fmla="*/ 127000 w 4287499"/>
              <a:gd name="connsiteY76" fmla="*/ 3160712 h 6858000"/>
              <a:gd name="connsiteX77" fmla="*/ 107950 w 4287499"/>
              <a:gd name="connsiteY77" fmla="*/ 3121025 h 6858000"/>
              <a:gd name="connsiteX78" fmla="*/ 88900 w 4287499"/>
              <a:gd name="connsiteY78" fmla="*/ 3084512 h 6858000"/>
              <a:gd name="connsiteX79" fmla="*/ 69850 w 4287499"/>
              <a:gd name="connsiteY79" fmla="*/ 3046412 h 6858000"/>
              <a:gd name="connsiteX80" fmla="*/ 52388 w 4287499"/>
              <a:gd name="connsiteY80" fmla="*/ 3009900 h 6858000"/>
              <a:gd name="connsiteX81" fmla="*/ 34925 w 4287499"/>
              <a:gd name="connsiteY81" fmla="*/ 2967037 h 6858000"/>
              <a:gd name="connsiteX82" fmla="*/ 20638 w 4287499"/>
              <a:gd name="connsiteY82" fmla="*/ 2922587 h 6858000"/>
              <a:gd name="connsiteX83" fmla="*/ 11113 w 4287499"/>
              <a:gd name="connsiteY83" fmla="*/ 2868612 h 6858000"/>
              <a:gd name="connsiteX84" fmla="*/ 1588 w 4287499"/>
              <a:gd name="connsiteY84" fmla="*/ 2809875 h 6858000"/>
              <a:gd name="connsiteX85" fmla="*/ 0 w 4287499"/>
              <a:gd name="connsiteY85" fmla="*/ 2741612 h 6858000"/>
              <a:gd name="connsiteX86" fmla="*/ 1588 w 4287499"/>
              <a:gd name="connsiteY86" fmla="*/ 2671762 h 6858000"/>
              <a:gd name="connsiteX87" fmla="*/ 11113 w 4287499"/>
              <a:gd name="connsiteY87" fmla="*/ 2613025 h 6858000"/>
              <a:gd name="connsiteX88" fmla="*/ 20638 w 4287499"/>
              <a:gd name="connsiteY88" fmla="*/ 2560637 h 6858000"/>
              <a:gd name="connsiteX89" fmla="*/ 34925 w 4287499"/>
              <a:gd name="connsiteY89" fmla="*/ 2513012 h 6858000"/>
              <a:gd name="connsiteX90" fmla="*/ 52388 w 4287499"/>
              <a:gd name="connsiteY90" fmla="*/ 2471737 h 6858000"/>
              <a:gd name="connsiteX91" fmla="*/ 69850 w 4287499"/>
              <a:gd name="connsiteY91" fmla="*/ 2433637 h 6858000"/>
              <a:gd name="connsiteX92" fmla="*/ 88900 w 4287499"/>
              <a:gd name="connsiteY92" fmla="*/ 2395537 h 6858000"/>
              <a:gd name="connsiteX93" fmla="*/ 107950 w 4287499"/>
              <a:gd name="connsiteY93" fmla="*/ 2359025 h 6858000"/>
              <a:gd name="connsiteX94" fmla="*/ 127000 w 4287499"/>
              <a:gd name="connsiteY94" fmla="*/ 2319337 h 6858000"/>
              <a:gd name="connsiteX95" fmla="*/ 142875 w 4287499"/>
              <a:gd name="connsiteY95" fmla="*/ 2278062 h 6858000"/>
              <a:gd name="connsiteX96" fmla="*/ 157163 w 4287499"/>
              <a:gd name="connsiteY96" fmla="*/ 2232025 h 6858000"/>
              <a:gd name="connsiteX97" fmla="*/ 168275 w 4287499"/>
              <a:gd name="connsiteY97" fmla="*/ 2179637 h 6858000"/>
              <a:gd name="connsiteX98" fmla="*/ 176213 w 4287499"/>
              <a:gd name="connsiteY98" fmla="*/ 2119312 h 6858000"/>
              <a:gd name="connsiteX99" fmla="*/ 179388 w 4287499"/>
              <a:gd name="connsiteY99" fmla="*/ 2051050 h 6858000"/>
              <a:gd name="connsiteX100" fmla="*/ 176213 w 4287499"/>
              <a:gd name="connsiteY100" fmla="*/ 1982787 h 6858000"/>
              <a:gd name="connsiteX101" fmla="*/ 168275 w 4287499"/>
              <a:gd name="connsiteY101" fmla="*/ 1922462 h 6858000"/>
              <a:gd name="connsiteX102" fmla="*/ 157163 w 4287499"/>
              <a:gd name="connsiteY102" fmla="*/ 1870075 h 6858000"/>
              <a:gd name="connsiteX103" fmla="*/ 142875 w 4287499"/>
              <a:gd name="connsiteY103" fmla="*/ 1824037 h 6858000"/>
              <a:gd name="connsiteX104" fmla="*/ 127000 w 4287499"/>
              <a:gd name="connsiteY104" fmla="*/ 1782762 h 6858000"/>
              <a:gd name="connsiteX105" fmla="*/ 107950 w 4287499"/>
              <a:gd name="connsiteY105" fmla="*/ 1743075 h 6858000"/>
              <a:gd name="connsiteX106" fmla="*/ 88900 w 4287499"/>
              <a:gd name="connsiteY106" fmla="*/ 1708150 h 6858000"/>
              <a:gd name="connsiteX107" fmla="*/ 69850 w 4287499"/>
              <a:gd name="connsiteY107" fmla="*/ 1671637 h 6858000"/>
              <a:gd name="connsiteX108" fmla="*/ 52388 w 4287499"/>
              <a:gd name="connsiteY108" fmla="*/ 1631950 h 6858000"/>
              <a:gd name="connsiteX109" fmla="*/ 34925 w 4287499"/>
              <a:gd name="connsiteY109" fmla="*/ 1589087 h 6858000"/>
              <a:gd name="connsiteX110" fmla="*/ 20638 w 4287499"/>
              <a:gd name="connsiteY110" fmla="*/ 1544637 h 6858000"/>
              <a:gd name="connsiteX111" fmla="*/ 11113 w 4287499"/>
              <a:gd name="connsiteY111" fmla="*/ 1492250 h 6858000"/>
              <a:gd name="connsiteX112" fmla="*/ 1588 w 4287499"/>
              <a:gd name="connsiteY112" fmla="*/ 1431925 h 6858000"/>
              <a:gd name="connsiteX113" fmla="*/ 0 w 4287499"/>
              <a:gd name="connsiteY113" fmla="*/ 1363662 h 6858000"/>
              <a:gd name="connsiteX114" fmla="*/ 1588 w 4287499"/>
              <a:gd name="connsiteY114" fmla="*/ 1295400 h 6858000"/>
              <a:gd name="connsiteX115" fmla="*/ 11113 w 4287499"/>
              <a:gd name="connsiteY115" fmla="*/ 1235075 h 6858000"/>
              <a:gd name="connsiteX116" fmla="*/ 20638 w 4287499"/>
              <a:gd name="connsiteY116" fmla="*/ 1182687 h 6858000"/>
              <a:gd name="connsiteX117" fmla="*/ 34925 w 4287499"/>
              <a:gd name="connsiteY117" fmla="*/ 1136650 h 6858000"/>
              <a:gd name="connsiteX118" fmla="*/ 52388 w 4287499"/>
              <a:gd name="connsiteY118" fmla="*/ 1095375 h 6858000"/>
              <a:gd name="connsiteX119" fmla="*/ 69850 w 4287499"/>
              <a:gd name="connsiteY119" fmla="*/ 1055687 h 6858000"/>
              <a:gd name="connsiteX120" fmla="*/ 88900 w 4287499"/>
              <a:gd name="connsiteY120" fmla="*/ 1017587 h 6858000"/>
              <a:gd name="connsiteX121" fmla="*/ 107950 w 4287499"/>
              <a:gd name="connsiteY121" fmla="*/ 981075 h 6858000"/>
              <a:gd name="connsiteX122" fmla="*/ 127000 w 4287499"/>
              <a:gd name="connsiteY122" fmla="*/ 942975 h 6858000"/>
              <a:gd name="connsiteX123" fmla="*/ 142875 w 4287499"/>
              <a:gd name="connsiteY123" fmla="*/ 901700 h 6858000"/>
              <a:gd name="connsiteX124" fmla="*/ 157163 w 4287499"/>
              <a:gd name="connsiteY124" fmla="*/ 854075 h 6858000"/>
              <a:gd name="connsiteX125" fmla="*/ 168275 w 4287499"/>
              <a:gd name="connsiteY125" fmla="*/ 801687 h 6858000"/>
              <a:gd name="connsiteX126" fmla="*/ 176213 w 4287499"/>
              <a:gd name="connsiteY126" fmla="*/ 744537 h 6858000"/>
              <a:gd name="connsiteX127" fmla="*/ 179388 w 4287499"/>
              <a:gd name="connsiteY127" fmla="*/ 673100 h 6858000"/>
              <a:gd name="connsiteX128" fmla="*/ 176213 w 4287499"/>
              <a:gd name="connsiteY128" fmla="*/ 606425 h 6858000"/>
              <a:gd name="connsiteX129" fmla="*/ 168275 w 4287499"/>
              <a:gd name="connsiteY129" fmla="*/ 546100 h 6858000"/>
              <a:gd name="connsiteX130" fmla="*/ 157163 w 4287499"/>
              <a:gd name="connsiteY130" fmla="*/ 496887 h 6858000"/>
              <a:gd name="connsiteX131" fmla="*/ 142875 w 4287499"/>
              <a:gd name="connsiteY131" fmla="*/ 450850 h 6858000"/>
              <a:gd name="connsiteX132" fmla="*/ 127000 w 4287499"/>
              <a:gd name="connsiteY132" fmla="*/ 409575 h 6858000"/>
              <a:gd name="connsiteX133" fmla="*/ 109538 w 4287499"/>
              <a:gd name="connsiteY133" fmla="*/ 369887 h 6858000"/>
              <a:gd name="connsiteX134" fmla="*/ 92075 w 4287499"/>
              <a:gd name="connsiteY134" fmla="*/ 334962 h 6858000"/>
              <a:gd name="connsiteX135" fmla="*/ 73025 w 4287499"/>
              <a:gd name="connsiteY135" fmla="*/ 296862 h 6858000"/>
              <a:gd name="connsiteX136" fmla="*/ 53975 w 4287499"/>
              <a:gd name="connsiteY136" fmla="*/ 260350 h 6858000"/>
              <a:gd name="connsiteX137" fmla="*/ 38100 w 4287499"/>
              <a:gd name="connsiteY137" fmla="*/ 217487 h 6858000"/>
              <a:gd name="connsiteX138" fmla="*/ 22225 w 4287499"/>
              <a:gd name="connsiteY138" fmla="*/ 174625 h 6858000"/>
              <a:gd name="connsiteX139" fmla="*/ 12700 w 4287499"/>
              <a:gd name="connsiteY139" fmla="*/ 122237 h 6858000"/>
              <a:gd name="connsiteX140" fmla="*/ 4763 w 4287499"/>
              <a:gd name="connsiteY140" fmla="*/ 6667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4287499" h="6858000">
                <a:moveTo>
                  <a:pt x="0" y="0"/>
                </a:moveTo>
                <a:lnTo>
                  <a:pt x="4287499" y="0"/>
                </a:lnTo>
                <a:lnTo>
                  <a:pt x="4287499" y="6858000"/>
                </a:lnTo>
                <a:lnTo>
                  <a:pt x="0" y="6858000"/>
                </a:lnTo>
                <a:lnTo>
                  <a:pt x="4763" y="6791325"/>
                </a:lnTo>
                <a:lnTo>
                  <a:pt x="12700" y="6735762"/>
                </a:lnTo>
                <a:lnTo>
                  <a:pt x="22225" y="6683375"/>
                </a:lnTo>
                <a:lnTo>
                  <a:pt x="38100" y="6640512"/>
                </a:lnTo>
                <a:lnTo>
                  <a:pt x="53975" y="6597650"/>
                </a:lnTo>
                <a:lnTo>
                  <a:pt x="73025" y="6561137"/>
                </a:lnTo>
                <a:lnTo>
                  <a:pt x="92075" y="6523037"/>
                </a:lnTo>
                <a:lnTo>
                  <a:pt x="109538" y="6488112"/>
                </a:lnTo>
                <a:lnTo>
                  <a:pt x="127000" y="6448425"/>
                </a:lnTo>
                <a:lnTo>
                  <a:pt x="142875" y="6407150"/>
                </a:lnTo>
                <a:lnTo>
                  <a:pt x="157163" y="6361112"/>
                </a:lnTo>
                <a:lnTo>
                  <a:pt x="168275" y="6311900"/>
                </a:lnTo>
                <a:lnTo>
                  <a:pt x="176213" y="6251575"/>
                </a:lnTo>
                <a:lnTo>
                  <a:pt x="179388" y="6183312"/>
                </a:lnTo>
                <a:lnTo>
                  <a:pt x="176213" y="6113462"/>
                </a:lnTo>
                <a:lnTo>
                  <a:pt x="168275" y="6056312"/>
                </a:lnTo>
                <a:lnTo>
                  <a:pt x="157163" y="6003925"/>
                </a:lnTo>
                <a:lnTo>
                  <a:pt x="142875" y="5956300"/>
                </a:lnTo>
                <a:lnTo>
                  <a:pt x="127000" y="5915025"/>
                </a:lnTo>
                <a:lnTo>
                  <a:pt x="107950" y="5876925"/>
                </a:lnTo>
                <a:lnTo>
                  <a:pt x="88900" y="5840412"/>
                </a:lnTo>
                <a:lnTo>
                  <a:pt x="69850" y="5802312"/>
                </a:lnTo>
                <a:lnTo>
                  <a:pt x="52388" y="5762625"/>
                </a:lnTo>
                <a:lnTo>
                  <a:pt x="34925" y="5721350"/>
                </a:lnTo>
                <a:lnTo>
                  <a:pt x="20638" y="5675312"/>
                </a:lnTo>
                <a:lnTo>
                  <a:pt x="11113" y="5622925"/>
                </a:lnTo>
                <a:lnTo>
                  <a:pt x="1588" y="5562600"/>
                </a:lnTo>
                <a:lnTo>
                  <a:pt x="0" y="5494337"/>
                </a:lnTo>
                <a:lnTo>
                  <a:pt x="1588" y="5426075"/>
                </a:lnTo>
                <a:lnTo>
                  <a:pt x="11113" y="5365750"/>
                </a:lnTo>
                <a:lnTo>
                  <a:pt x="20638" y="5313362"/>
                </a:lnTo>
                <a:lnTo>
                  <a:pt x="34925" y="5268912"/>
                </a:lnTo>
                <a:lnTo>
                  <a:pt x="52388" y="5226050"/>
                </a:lnTo>
                <a:lnTo>
                  <a:pt x="69850" y="5186362"/>
                </a:lnTo>
                <a:lnTo>
                  <a:pt x="88900" y="5149850"/>
                </a:lnTo>
                <a:lnTo>
                  <a:pt x="107950" y="5114925"/>
                </a:lnTo>
                <a:lnTo>
                  <a:pt x="127000" y="5075237"/>
                </a:lnTo>
                <a:lnTo>
                  <a:pt x="142875" y="5033962"/>
                </a:lnTo>
                <a:lnTo>
                  <a:pt x="157163" y="4987925"/>
                </a:lnTo>
                <a:lnTo>
                  <a:pt x="168275" y="4935537"/>
                </a:lnTo>
                <a:lnTo>
                  <a:pt x="176213" y="4875212"/>
                </a:lnTo>
                <a:lnTo>
                  <a:pt x="179388" y="4806950"/>
                </a:lnTo>
                <a:lnTo>
                  <a:pt x="176213" y="4738687"/>
                </a:lnTo>
                <a:lnTo>
                  <a:pt x="168275" y="4678362"/>
                </a:lnTo>
                <a:lnTo>
                  <a:pt x="157163" y="4625975"/>
                </a:lnTo>
                <a:lnTo>
                  <a:pt x="142875" y="4579937"/>
                </a:lnTo>
                <a:lnTo>
                  <a:pt x="127000" y="4537075"/>
                </a:lnTo>
                <a:lnTo>
                  <a:pt x="107950" y="4498975"/>
                </a:lnTo>
                <a:lnTo>
                  <a:pt x="69850" y="4424362"/>
                </a:lnTo>
                <a:lnTo>
                  <a:pt x="52388" y="4386262"/>
                </a:lnTo>
                <a:lnTo>
                  <a:pt x="34925" y="4343400"/>
                </a:lnTo>
                <a:lnTo>
                  <a:pt x="20638" y="4297362"/>
                </a:lnTo>
                <a:lnTo>
                  <a:pt x="11113" y="4244975"/>
                </a:lnTo>
                <a:lnTo>
                  <a:pt x="1588" y="4186237"/>
                </a:lnTo>
                <a:lnTo>
                  <a:pt x="0" y="4116387"/>
                </a:lnTo>
                <a:lnTo>
                  <a:pt x="1588" y="4048125"/>
                </a:lnTo>
                <a:lnTo>
                  <a:pt x="11113" y="3987800"/>
                </a:lnTo>
                <a:lnTo>
                  <a:pt x="20638" y="3935412"/>
                </a:lnTo>
                <a:lnTo>
                  <a:pt x="34925" y="3890962"/>
                </a:lnTo>
                <a:lnTo>
                  <a:pt x="52388" y="3848100"/>
                </a:lnTo>
                <a:lnTo>
                  <a:pt x="69850" y="3811587"/>
                </a:lnTo>
                <a:lnTo>
                  <a:pt x="107950" y="3736975"/>
                </a:lnTo>
                <a:lnTo>
                  <a:pt x="127000" y="3697287"/>
                </a:lnTo>
                <a:lnTo>
                  <a:pt x="142875" y="3656012"/>
                </a:lnTo>
                <a:lnTo>
                  <a:pt x="157163" y="3609975"/>
                </a:lnTo>
                <a:lnTo>
                  <a:pt x="168275" y="3557587"/>
                </a:lnTo>
                <a:lnTo>
                  <a:pt x="176213" y="3497262"/>
                </a:lnTo>
                <a:lnTo>
                  <a:pt x="179388" y="3427412"/>
                </a:lnTo>
                <a:lnTo>
                  <a:pt x="176213" y="3360737"/>
                </a:lnTo>
                <a:lnTo>
                  <a:pt x="168275" y="3300412"/>
                </a:lnTo>
                <a:lnTo>
                  <a:pt x="157163" y="3248025"/>
                </a:lnTo>
                <a:lnTo>
                  <a:pt x="142875" y="3201987"/>
                </a:lnTo>
                <a:lnTo>
                  <a:pt x="127000" y="3160712"/>
                </a:lnTo>
                <a:lnTo>
                  <a:pt x="107950" y="3121025"/>
                </a:lnTo>
                <a:lnTo>
                  <a:pt x="88900" y="3084512"/>
                </a:lnTo>
                <a:lnTo>
                  <a:pt x="69850" y="3046412"/>
                </a:lnTo>
                <a:lnTo>
                  <a:pt x="52388" y="3009900"/>
                </a:lnTo>
                <a:lnTo>
                  <a:pt x="34925" y="2967037"/>
                </a:lnTo>
                <a:lnTo>
                  <a:pt x="20638" y="2922587"/>
                </a:lnTo>
                <a:lnTo>
                  <a:pt x="11113" y="2868612"/>
                </a:lnTo>
                <a:lnTo>
                  <a:pt x="1588" y="2809875"/>
                </a:lnTo>
                <a:lnTo>
                  <a:pt x="0" y="2741612"/>
                </a:lnTo>
                <a:lnTo>
                  <a:pt x="1588" y="2671762"/>
                </a:lnTo>
                <a:lnTo>
                  <a:pt x="11113" y="2613025"/>
                </a:lnTo>
                <a:lnTo>
                  <a:pt x="20638" y="2560637"/>
                </a:lnTo>
                <a:lnTo>
                  <a:pt x="34925" y="2513012"/>
                </a:lnTo>
                <a:lnTo>
                  <a:pt x="52388" y="2471737"/>
                </a:lnTo>
                <a:lnTo>
                  <a:pt x="69850" y="2433637"/>
                </a:lnTo>
                <a:lnTo>
                  <a:pt x="88900" y="2395537"/>
                </a:lnTo>
                <a:lnTo>
                  <a:pt x="107950" y="2359025"/>
                </a:lnTo>
                <a:lnTo>
                  <a:pt x="127000" y="2319337"/>
                </a:lnTo>
                <a:lnTo>
                  <a:pt x="142875" y="2278062"/>
                </a:lnTo>
                <a:lnTo>
                  <a:pt x="157163" y="2232025"/>
                </a:lnTo>
                <a:lnTo>
                  <a:pt x="168275" y="2179637"/>
                </a:lnTo>
                <a:lnTo>
                  <a:pt x="176213" y="2119312"/>
                </a:lnTo>
                <a:lnTo>
                  <a:pt x="179388" y="2051050"/>
                </a:lnTo>
                <a:lnTo>
                  <a:pt x="176213" y="1982787"/>
                </a:lnTo>
                <a:lnTo>
                  <a:pt x="168275" y="1922462"/>
                </a:lnTo>
                <a:lnTo>
                  <a:pt x="157163" y="1870075"/>
                </a:lnTo>
                <a:lnTo>
                  <a:pt x="142875" y="1824037"/>
                </a:lnTo>
                <a:lnTo>
                  <a:pt x="127000" y="1782762"/>
                </a:lnTo>
                <a:lnTo>
                  <a:pt x="107950" y="1743075"/>
                </a:lnTo>
                <a:lnTo>
                  <a:pt x="88900" y="1708150"/>
                </a:lnTo>
                <a:lnTo>
                  <a:pt x="69850" y="1671637"/>
                </a:lnTo>
                <a:lnTo>
                  <a:pt x="52388" y="1631950"/>
                </a:lnTo>
                <a:lnTo>
                  <a:pt x="34925" y="1589087"/>
                </a:lnTo>
                <a:lnTo>
                  <a:pt x="20638" y="1544637"/>
                </a:lnTo>
                <a:lnTo>
                  <a:pt x="11113" y="1492250"/>
                </a:lnTo>
                <a:lnTo>
                  <a:pt x="1588" y="1431925"/>
                </a:lnTo>
                <a:lnTo>
                  <a:pt x="0" y="1363662"/>
                </a:lnTo>
                <a:lnTo>
                  <a:pt x="1588" y="1295400"/>
                </a:lnTo>
                <a:lnTo>
                  <a:pt x="11113" y="1235075"/>
                </a:lnTo>
                <a:lnTo>
                  <a:pt x="20638" y="1182687"/>
                </a:lnTo>
                <a:lnTo>
                  <a:pt x="34925" y="1136650"/>
                </a:lnTo>
                <a:lnTo>
                  <a:pt x="52388" y="1095375"/>
                </a:lnTo>
                <a:lnTo>
                  <a:pt x="69850" y="1055687"/>
                </a:lnTo>
                <a:lnTo>
                  <a:pt x="88900" y="1017587"/>
                </a:lnTo>
                <a:lnTo>
                  <a:pt x="107950" y="981075"/>
                </a:lnTo>
                <a:lnTo>
                  <a:pt x="127000" y="942975"/>
                </a:lnTo>
                <a:lnTo>
                  <a:pt x="142875" y="901700"/>
                </a:lnTo>
                <a:lnTo>
                  <a:pt x="157163" y="854075"/>
                </a:lnTo>
                <a:lnTo>
                  <a:pt x="168275" y="801687"/>
                </a:lnTo>
                <a:lnTo>
                  <a:pt x="176213" y="744537"/>
                </a:lnTo>
                <a:lnTo>
                  <a:pt x="179388" y="673100"/>
                </a:lnTo>
                <a:lnTo>
                  <a:pt x="176213" y="606425"/>
                </a:lnTo>
                <a:lnTo>
                  <a:pt x="168275" y="546100"/>
                </a:lnTo>
                <a:lnTo>
                  <a:pt x="157163" y="496887"/>
                </a:lnTo>
                <a:lnTo>
                  <a:pt x="142875" y="450850"/>
                </a:lnTo>
                <a:lnTo>
                  <a:pt x="127000" y="409575"/>
                </a:lnTo>
                <a:lnTo>
                  <a:pt x="109538" y="369887"/>
                </a:lnTo>
                <a:lnTo>
                  <a:pt x="92075" y="334962"/>
                </a:lnTo>
                <a:lnTo>
                  <a:pt x="73025" y="296862"/>
                </a:lnTo>
                <a:lnTo>
                  <a:pt x="53975" y="260350"/>
                </a:lnTo>
                <a:lnTo>
                  <a:pt x="38100" y="217487"/>
                </a:lnTo>
                <a:lnTo>
                  <a:pt x="22225" y="174625"/>
                </a:lnTo>
                <a:lnTo>
                  <a:pt x="12700" y="122237"/>
                </a:lnTo>
                <a:lnTo>
                  <a:pt x="4763" y="6667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30D51B-4E37-1449-9C29-0C2EF49B4A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63205" y="382384"/>
            <a:ext cx="3138245" cy="1821185"/>
          </a:xfrm>
        </p:spPr>
        <p:txBody>
          <a:bodyPr anchor="ctr">
            <a:normAutofit/>
          </a:bodyPr>
          <a:lstStyle/>
          <a:p>
            <a:r>
              <a:rPr lang="en-US" sz="3600"/>
              <a:t>Aplicação final</a:t>
            </a:r>
            <a:endParaRPr lang="en-US" sz="3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BEAF79-A999-2343-957C-EC316F9462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97046" y="6375679"/>
            <a:ext cx="548640" cy="345796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28" name="Content Placeholder 13">
            <a:extLst>
              <a:ext uri="{FF2B5EF4-FFF2-40B4-BE49-F238E27FC236}">
                <a16:creationId xmlns:a16="http://schemas.microsoft.com/office/drawing/2014/main" id="{F501E15C-8D5D-4108-A74F-2A131DE85D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63205" y="2460171"/>
            <a:ext cx="3138246" cy="3626249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tx1"/>
                </a:solidFill>
              </a:rPr>
              <a:t>Página inicial</a:t>
            </a:r>
          </a:p>
          <a:p>
            <a:r>
              <a:rPr lang="en-US">
                <a:solidFill>
                  <a:schemeClr val="tx1"/>
                </a:solidFill>
              </a:rPr>
              <a:t>Página do resultado da pesquisa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90361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2">
            <a:extLst>
              <a:ext uri="{FF2B5EF4-FFF2-40B4-BE49-F238E27FC236}">
                <a16:creationId xmlns:a16="http://schemas.microsoft.com/office/drawing/2014/main" id="{5356B7AC-8991-4B6B-92E2-9EBB80DBBC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Content Placeholder 5">
            <a:extLst>
              <a:ext uri="{FF2B5EF4-FFF2-40B4-BE49-F238E27FC236}">
                <a16:creationId xmlns:a16="http://schemas.microsoft.com/office/drawing/2014/main" id="{D2B7CBEC-6BBF-3142-BE16-54FFC59969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36" y="-1"/>
            <a:ext cx="3857625" cy="6858001"/>
          </a:xfrm>
          <a:prstGeom prst="rect">
            <a:avLst/>
          </a:prstGeom>
        </p:spPr>
      </p:pic>
      <p:pic>
        <p:nvPicPr>
          <p:cNvPr id="26" name="Content Placeholder 6">
            <a:extLst>
              <a:ext uri="{FF2B5EF4-FFF2-40B4-BE49-F238E27FC236}">
                <a16:creationId xmlns:a16="http://schemas.microsoft.com/office/drawing/2014/main" id="{55F93C2A-5662-DD48-BD85-74D3308E74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8932" y="10"/>
            <a:ext cx="3857619" cy="6857990"/>
          </a:xfrm>
          <a:custGeom>
            <a:avLst/>
            <a:gdLst>
              <a:gd name="connsiteX0" fmla="*/ 0 w 3906925"/>
              <a:gd name="connsiteY0" fmla="*/ 0 h 6858000"/>
              <a:gd name="connsiteX1" fmla="*/ 3727537 w 3906925"/>
              <a:gd name="connsiteY1" fmla="*/ 0 h 6858000"/>
              <a:gd name="connsiteX2" fmla="*/ 3732300 w 3906925"/>
              <a:gd name="connsiteY2" fmla="*/ 66675 h 6858000"/>
              <a:gd name="connsiteX3" fmla="*/ 3740237 w 3906925"/>
              <a:gd name="connsiteY3" fmla="*/ 122237 h 6858000"/>
              <a:gd name="connsiteX4" fmla="*/ 3749762 w 3906925"/>
              <a:gd name="connsiteY4" fmla="*/ 174625 h 6858000"/>
              <a:gd name="connsiteX5" fmla="*/ 3765637 w 3906925"/>
              <a:gd name="connsiteY5" fmla="*/ 217487 h 6858000"/>
              <a:gd name="connsiteX6" fmla="*/ 3781512 w 3906925"/>
              <a:gd name="connsiteY6" fmla="*/ 260350 h 6858000"/>
              <a:gd name="connsiteX7" fmla="*/ 3800562 w 3906925"/>
              <a:gd name="connsiteY7" fmla="*/ 296862 h 6858000"/>
              <a:gd name="connsiteX8" fmla="*/ 3819612 w 3906925"/>
              <a:gd name="connsiteY8" fmla="*/ 334962 h 6858000"/>
              <a:gd name="connsiteX9" fmla="*/ 3837075 w 3906925"/>
              <a:gd name="connsiteY9" fmla="*/ 369887 h 6858000"/>
              <a:gd name="connsiteX10" fmla="*/ 3854537 w 3906925"/>
              <a:gd name="connsiteY10" fmla="*/ 409575 h 6858000"/>
              <a:gd name="connsiteX11" fmla="*/ 3870412 w 3906925"/>
              <a:gd name="connsiteY11" fmla="*/ 450850 h 6858000"/>
              <a:gd name="connsiteX12" fmla="*/ 3884700 w 3906925"/>
              <a:gd name="connsiteY12" fmla="*/ 496887 h 6858000"/>
              <a:gd name="connsiteX13" fmla="*/ 3895812 w 3906925"/>
              <a:gd name="connsiteY13" fmla="*/ 546100 h 6858000"/>
              <a:gd name="connsiteX14" fmla="*/ 3903750 w 3906925"/>
              <a:gd name="connsiteY14" fmla="*/ 606425 h 6858000"/>
              <a:gd name="connsiteX15" fmla="*/ 3906925 w 3906925"/>
              <a:gd name="connsiteY15" fmla="*/ 673100 h 6858000"/>
              <a:gd name="connsiteX16" fmla="*/ 3903750 w 3906925"/>
              <a:gd name="connsiteY16" fmla="*/ 744537 h 6858000"/>
              <a:gd name="connsiteX17" fmla="*/ 3895812 w 3906925"/>
              <a:gd name="connsiteY17" fmla="*/ 801687 h 6858000"/>
              <a:gd name="connsiteX18" fmla="*/ 3884700 w 3906925"/>
              <a:gd name="connsiteY18" fmla="*/ 854075 h 6858000"/>
              <a:gd name="connsiteX19" fmla="*/ 3870412 w 3906925"/>
              <a:gd name="connsiteY19" fmla="*/ 901700 h 6858000"/>
              <a:gd name="connsiteX20" fmla="*/ 3854537 w 3906925"/>
              <a:gd name="connsiteY20" fmla="*/ 942975 h 6858000"/>
              <a:gd name="connsiteX21" fmla="*/ 3835487 w 3906925"/>
              <a:gd name="connsiteY21" fmla="*/ 981075 h 6858000"/>
              <a:gd name="connsiteX22" fmla="*/ 3816437 w 3906925"/>
              <a:gd name="connsiteY22" fmla="*/ 1017587 h 6858000"/>
              <a:gd name="connsiteX23" fmla="*/ 3797387 w 3906925"/>
              <a:gd name="connsiteY23" fmla="*/ 1055687 h 6858000"/>
              <a:gd name="connsiteX24" fmla="*/ 3779925 w 3906925"/>
              <a:gd name="connsiteY24" fmla="*/ 1095375 h 6858000"/>
              <a:gd name="connsiteX25" fmla="*/ 3762462 w 3906925"/>
              <a:gd name="connsiteY25" fmla="*/ 1136650 h 6858000"/>
              <a:gd name="connsiteX26" fmla="*/ 3748175 w 3906925"/>
              <a:gd name="connsiteY26" fmla="*/ 1182687 h 6858000"/>
              <a:gd name="connsiteX27" fmla="*/ 3738650 w 3906925"/>
              <a:gd name="connsiteY27" fmla="*/ 1235075 h 6858000"/>
              <a:gd name="connsiteX28" fmla="*/ 3729125 w 3906925"/>
              <a:gd name="connsiteY28" fmla="*/ 1295400 h 6858000"/>
              <a:gd name="connsiteX29" fmla="*/ 3727537 w 3906925"/>
              <a:gd name="connsiteY29" fmla="*/ 1363662 h 6858000"/>
              <a:gd name="connsiteX30" fmla="*/ 3729125 w 3906925"/>
              <a:gd name="connsiteY30" fmla="*/ 1431925 h 6858000"/>
              <a:gd name="connsiteX31" fmla="*/ 3738650 w 3906925"/>
              <a:gd name="connsiteY31" fmla="*/ 1492250 h 6858000"/>
              <a:gd name="connsiteX32" fmla="*/ 3748175 w 3906925"/>
              <a:gd name="connsiteY32" fmla="*/ 1544637 h 6858000"/>
              <a:gd name="connsiteX33" fmla="*/ 3762462 w 3906925"/>
              <a:gd name="connsiteY33" fmla="*/ 1589087 h 6858000"/>
              <a:gd name="connsiteX34" fmla="*/ 3779925 w 3906925"/>
              <a:gd name="connsiteY34" fmla="*/ 1631950 h 6858000"/>
              <a:gd name="connsiteX35" fmla="*/ 3797387 w 3906925"/>
              <a:gd name="connsiteY35" fmla="*/ 1671637 h 6858000"/>
              <a:gd name="connsiteX36" fmla="*/ 3816437 w 3906925"/>
              <a:gd name="connsiteY36" fmla="*/ 1708150 h 6858000"/>
              <a:gd name="connsiteX37" fmla="*/ 3835487 w 3906925"/>
              <a:gd name="connsiteY37" fmla="*/ 1743075 h 6858000"/>
              <a:gd name="connsiteX38" fmla="*/ 3854537 w 3906925"/>
              <a:gd name="connsiteY38" fmla="*/ 1782762 h 6858000"/>
              <a:gd name="connsiteX39" fmla="*/ 3870412 w 3906925"/>
              <a:gd name="connsiteY39" fmla="*/ 1824037 h 6858000"/>
              <a:gd name="connsiteX40" fmla="*/ 3884700 w 3906925"/>
              <a:gd name="connsiteY40" fmla="*/ 1870075 h 6858000"/>
              <a:gd name="connsiteX41" fmla="*/ 3895812 w 3906925"/>
              <a:gd name="connsiteY41" fmla="*/ 1922462 h 6858000"/>
              <a:gd name="connsiteX42" fmla="*/ 3903750 w 3906925"/>
              <a:gd name="connsiteY42" fmla="*/ 1982787 h 6858000"/>
              <a:gd name="connsiteX43" fmla="*/ 3906925 w 3906925"/>
              <a:gd name="connsiteY43" fmla="*/ 2051050 h 6858000"/>
              <a:gd name="connsiteX44" fmla="*/ 3903750 w 3906925"/>
              <a:gd name="connsiteY44" fmla="*/ 2119312 h 6858000"/>
              <a:gd name="connsiteX45" fmla="*/ 3895812 w 3906925"/>
              <a:gd name="connsiteY45" fmla="*/ 2179637 h 6858000"/>
              <a:gd name="connsiteX46" fmla="*/ 3884700 w 3906925"/>
              <a:gd name="connsiteY46" fmla="*/ 2232025 h 6858000"/>
              <a:gd name="connsiteX47" fmla="*/ 3870412 w 3906925"/>
              <a:gd name="connsiteY47" fmla="*/ 2278062 h 6858000"/>
              <a:gd name="connsiteX48" fmla="*/ 3854537 w 3906925"/>
              <a:gd name="connsiteY48" fmla="*/ 2319337 h 6858000"/>
              <a:gd name="connsiteX49" fmla="*/ 3835487 w 3906925"/>
              <a:gd name="connsiteY49" fmla="*/ 2359025 h 6858000"/>
              <a:gd name="connsiteX50" fmla="*/ 3816437 w 3906925"/>
              <a:gd name="connsiteY50" fmla="*/ 2395537 h 6858000"/>
              <a:gd name="connsiteX51" fmla="*/ 3797387 w 3906925"/>
              <a:gd name="connsiteY51" fmla="*/ 2433637 h 6858000"/>
              <a:gd name="connsiteX52" fmla="*/ 3779925 w 3906925"/>
              <a:gd name="connsiteY52" fmla="*/ 2471737 h 6858000"/>
              <a:gd name="connsiteX53" fmla="*/ 3762462 w 3906925"/>
              <a:gd name="connsiteY53" fmla="*/ 2513012 h 6858000"/>
              <a:gd name="connsiteX54" fmla="*/ 3748175 w 3906925"/>
              <a:gd name="connsiteY54" fmla="*/ 2560637 h 6858000"/>
              <a:gd name="connsiteX55" fmla="*/ 3738650 w 3906925"/>
              <a:gd name="connsiteY55" fmla="*/ 2613025 h 6858000"/>
              <a:gd name="connsiteX56" fmla="*/ 3729125 w 3906925"/>
              <a:gd name="connsiteY56" fmla="*/ 2671762 h 6858000"/>
              <a:gd name="connsiteX57" fmla="*/ 3727537 w 3906925"/>
              <a:gd name="connsiteY57" fmla="*/ 2741612 h 6858000"/>
              <a:gd name="connsiteX58" fmla="*/ 3729125 w 3906925"/>
              <a:gd name="connsiteY58" fmla="*/ 2809875 h 6858000"/>
              <a:gd name="connsiteX59" fmla="*/ 3738650 w 3906925"/>
              <a:gd name="connsiteY59" fmla="*/ 2868612 h 6858000"/>
              <a:gd name="connsiteX60" fmla="*/ 3748175 w 3906925"/>
              <a:gd name="connsiteY60" fmla="*/ 2922587 h 6858000"/>
              <a:gd name="connsiteX61" fmla="*/ 3762462 w 3906925"/>
              <a:gd name="connsiteY61" fmla="*/ 2967037 h 6858000"/>
              <a:gd name="connsiteX62" fmla="*/ 3779925 w 3906925"/>
              <a:gd name="connsiteY62" fmla="*/ 3009900 h 6858000"/>
              <a:gd name="connsiteX63" fmla="*/ 3797387 w 3906925"/>
              <a:gd name="connsiteY63" fmla="*/ 3046412 h 6858000"/>
              <a:gd name="connsiteX64" fmla="*/ 3816437 w 3906925"/>
              <a:gd name="connsiteY64" fmla="*/ 3084512 h 6858000"/>
              <a:gd name="connsiteX65" fmla="*/ 3835487 w 3906925"/>
              <a:gd name="connsiteY65" fmla="*/ 3121025 h 6858000"/>
              <a:gd name="connsiteX66" fmla="*/ 3854537 w 3906925"/>
              <a:gd name="connsiteY66" fmla="*/ 3160712 h 6858000"/>
              <a:gd name="connsiteX67" fmla="*/ 3870412 w 3906925"/>
              <a:gd name="connsiteY67" fmla="*/ 3201987 h 6858000"/>
              <a:gd name="connsiteX68" fmla="*/ 3884700 w 3906925"/>
              <a:gd name="connsiteY68" fmla="*/ 3248025 h 6858000"/>
              <a:gd name="connsiteX69" fmla="*/ 3895812 w 3906925"/>
              <a:gd name="connsiteY69" fmla="*/ 3300412 h 6858000"/>
              <a:gd name="connsiteX70" fmla="*/ 3903750 w 3906925"/>
              <a:gd name="connsiteY70" fmla="*/ 3360737 h 6858000"/>
              <a:gd name="connsiteX71" fmla="*/ 3906925 w 3906925"/>
              <a:gd name="connsiteY71" fmla="*/ 3427412 h 6858000"/>
              <a:gd name="connsiteX72" fmla="*/ 3903750 w 3906925"/>
              <a:gd name="connsiteY72" fmla="*/ 3497262 h 6858000"/>
              <a:gd name="connsiteX73" fmla="*/ 3895812 w 3906925"/>
              <a:gd name="connsiteY73" fmla="*/ 3557587 h 6858000"/>
              <a:gd name="connsiteX74" fmla="*/ 3884700 w 3906925"/>
              <a:gd name="connsiteY74" fmla="*/ 3609975 h 6858000"/>
              <a:gd name="connsiteX75" fmla="*/ 3870412 w 3906925"/>
              <a:gd name="connsiteY75" fmla="*/ 3656012 h 6858000"/>
              <a:gd name="connsiteX76" fmla="*/ 3854537 w 3906925"/>
              <a:gd name="connsiteY76" fmla="*/ 3697287 h 6858000"/>
              <a:gd name="connsiteX77" fmla="*/ 3835487 w 3906925"/>
              <a:gd name="connsiteY77" fmla="*/ 3736975 h 6858000"/>
              <a:gd name="connsiteX78" fmla="*/ 3797387 w 3906925"/>
              <a:gd name="connsiteY78" fmla="*/ 3811587 h 6858000"/>
              <a:gd name="connsiteX79" fmla="*/ 3779925 w 3906925"/>
              <a:gd name="connsiteY79" fmla="*/ 3848100 h 6858000"/>
              <a:gd name="connsiteX80" fmla="*/ 3762462 w 3906925"/>
              <a:gd name="connsiteY80" fmla="*/ 3890962 h 6858000"/>
              <a:gd name="connsiteX81" fmla="*/ 3748175 w 3906925"/>
              <a:gd name="connsiteY81" fmla="*/ 3935412 h 6858000"/>
              <a:gd name="connsiteX82" fmla="*/ 3738650 w 3906925"/>
              <a:gd name="connsiteY82" fmla="*/ 3987800 h 6858000"/>
              <a:gd name="connsiteX83" fmla="*/ 3729125 w 3906925"/>
              <a:gd name="connsiteY83" fmla="*/ 4048125 h 6858000"/>
              <a:gd name="connsiteX84" fmla="*/ 3727537 w 3906925"/>
              <a:gd name="connsiteY84" fmla="*/ 4116387 h 6858000"/>
              <a:gd name="connsiteX85" fmla="*/ 3729125 w 3906925"/>
              <a:gd name="connsiteY85" fmla="*/ 4186237 h 6858000"/>
              <a:gd name="connsiteX86" fmla="*/ 3738650 w 3906925"/>
              <a:gd name="connsiteY86" fmla="*/ 4244975 h 6858000"/>
              <a:gd name="connsiteX87" fmla="*/ 3748175 w 3906925"/>
              <a:gd name="connsiteY87" fmla="*/ 4297362 h 6858000"/>
              <a:gd name="connsiteX88" fmla="*/ 3762462 w 3906925"/>
              <a:gd name="connsiteY88" fmla="*/ 4343400 h 6858000"/>
              <a:gd name="connsiteX89" fmla="*/ 3779925 w 3906925"/>
              <a:gd name="connsiteY89" fmla="*/ 4386262 h 6858000"/>
              <a:gd name="connsiteX90" fmla="*/ 3797387 w 3906925"/>
              <a:gd name="connsiteY90" fmla="*/ 4424362 h 6858000"/>
              <a:gd name="connsiteX91" fmla="*/ 3835487 w 3906925"/>
              <a:gd name="connsiteY91" fmla="*/ 4498975 h 6858000"/>
              <a:gd name="connsiteX92" fmla="*/ 3854537 w 3906925"/>
              <a:gd name="connsiteY92" fmla="*/ 4537075 h 6858000"/>
              <a:gd name="connsiteX93" fmla="*/ 3870412 w 3906925"/>
              <a:gd name="connsiteY93" fmla="*/ 4579937 h 6858000"/>
              <a:gd name="connsiteX94" fmla="*/ 3884700 w 3906925"/>
              <a:gd name="connsiteY94" fmla="*/ 4625975 h 6858000"/>
              <a:gd name="connsiteX95" fmla="*/ 3895812 w 3906925"/>
              <a:gd name="connsiteY95" fmla="*/ 4678362 h 6858000"/>
              <a:gd name="connsiteX96" fmla="*/ 3903750 w 3906925"/>
              <a:gd name="connsiteY96" fmla="*/ 4738687 h 6858000"/>
              <a:gd name="connsiteX97" fmla="*/ 3906925 w 3906925"/>
              <a:gd name="connsiteY97" fmla="*/ 4806950 h 6858000"/>
              <a:gd name="connsiteX98" fmla="*/ 3903750 w 3906925"/>
              <a:gd name="connsiteY98" fmla="*/ 4875212 h 6858000"/>
              <a:gd name="connsiteX99" fmla="*/ 3895812 w 3906925"/>
              <a:gd name="connsiteY99" fmla="*/ 4935537 h 6858000"/>
              <a:gd name="connsiteX100" fmla="*/ 3884700 w 3906925"/>
              <a:gd name="connsiteY100" fmla="*/ 4987925 h 6858000"/>
              <a:gd name="connsiteX101" fmla="*/ 3870412 w 3906925"/>
              <a:gd name="connsiteY101" fmla="*/ 5033962 h 6858000"/>
              <a:gd name="connsiteX102" fmla="*/ 3854537 w 3906925"/>
              <a:gd name="connsiteY102" fmla="*/ 5075237 h 6858000"/>
              <a:gd name="connsiteX103" fmla="*/ 3835487 w 3906925"/>
              <a:gd name="connsiteY103" fmla="*/ 5114925 h 6858000"/>
              <a:gd name="connsiteX104" fmla="*/ 3816437 w 3906925"/>
              <a:gd name="connsiteY104" fmla="*/ 5149850 h 6858000"/>
              <a:gd name="connsiteX105" fmla="*/ 3797387 w 3906925"/>
              <a:gd name="connsiteY105" fmla="*/ 5186362 h 6858000"/>
              <a:gd name="connsiteX106" fmla="*/ 3779925 w 3906925"/>
              <a:gd name="connsiteY106" fmla="*/ 5226050 h 6858000"/>
              <a:gd name="connsiteX107" fmla="*/ 3762462 w 3906925"/>
              <a:gd name="connsiteY107" fmla="*/ 5268912 h 6858000"/>
              <a:gd name="connsiteX108" fmla="*/ 3748175 w 3906925"/>
              <a:gd name="connsiteY108" fmla="*/ 5313362 h 6858000"/>
              <a:gd name="connsiteX109" fmla="*/ 3738650 w 3906925"/>
              <a:gd name="connsiteY109" fmla="*/ 5365750 h 6858000"/>
              <a:gd name="connsiteX110" fmla="*/ 3729125 w 3906925"/>
              <a:gd name="connsiteY110" fmla="*/ 5426075 h 6858000"/>
              <a:gd name="connsiteX111" fmla="*/ 3727537 w 3906925"/>
              <a:gd name="connsiteY111" fmla="*/ 5494337 h 6858000"/>
              <a:gd name="connsiteX112" fmla="*/ 3729125 w 3906925"/>
              <a:gd name="connsiteY112" fmla="*/ 5562600 h 6858000"/>
              <a:gd name="connsiteX113" fmla="*/ 3738650 w 3906925"/>
              <a:gd name="connsiteY113" fmla="*/ 5622925 h 6858000"/>
              <a:gd name="connsiteX114" fmla="*/ 3748175 w 3906925"/>
              <a:gd name="connsiteY114" fmla="*/ 5675312 h 6858000"/>
              <a:gd name="connsiteX115" fmla="*/ 3762462 w 3906925"/>
              <a:gd name="connsiteY115" fmla="*/ 5721350 h 6858000"/>
              <a:gd name="connsiteX116" fmla="*/ 3779925 w 3906925"/>
              <a:gd name="connsiteY116" fmla="*/ 5762625 h 6858000"/>
              <a:gd name="connsiteX117" fmla="*/ 3797387 w 3906925"/>
              <a:gd name="connsiteY117" fmla="*/ 5802312 h 6858000"/>
              <a:gd name="connsiteX118" fmla="*/ 3816437 w 3906925"/>
              <a:gd name="connsiteY118" fmla="*/ 5840412 h 6858000"/>
              <a:gd name="connsiteX119" fmla="*/ 3835487 w 3906925"/>
              <a:gd name="connsiteY119" fmla="*/ 5876925 h 6858000"/>
              <a:gd name="connsiteX120" fmla="*/ 3854537 w 3906925"/>
              <a:gd name="connsiteY120" fmla="*/ 5915025 h 6858000"/>
              <a:gd name="connsiteX121" fmla="*/ 3870412 w 3906925"/>
              <a:gd name="connsiteY121" fmla="*/ 5956300 h 6858000"/>
              <a:gd name="connsiteX122" fmla="*/ 3884700 w 3906925"/>
              <a:gd name="connsiteY122" fmla="*/ 6003925 h 6858000"/>
              <a:gd name="connsiteX123" fmla="*/ 3895812 w 3906925"/>
              <a:gd name="connsiteY123" fmla="*/ 6056312 h 6858000"/>
              <a:gd name="connsiteX124" fmla="*/ 3903750 w 3906925"/>
              <a:gd name="connsiteY124" fmla="*/ 6113462 h 6858000"/>
              <a:gd name="connsiteX125" fmla="*/ 3906925 w 3906925"/>
              <a:gd name="connsiteY125" fmla="*/ 6183312 h 6858000"/>
              <a:gd name="connsiteX126" fmla="*/ 3903750 w 3906925"/>
              <a:gd name="connsiteY126" fmla="*/ 6251575 h 6858000"/>
              <a:gd name="connsiteX127" fmla="*/ 3895812 w 3906925"/>
              <a:gd name="connsiteY127" fmla="*/ 6311900 h 6858000"/>
              <a:gd name="connsiteX128" fmla="*/ 3884700 w 3906925"/>
              <a:gd name="connsiteY128" fmla="*/ 6361112 h 6858000"/>
              <a:gd name="connsiteX129" fmla="*/ 3870412 w 3906925"/>
              <a:gd name="connsiteY129" fmla="*/ 6407150 h 6858000"/>
              <a:gd name="connsiteX130" fmla="*/ 3854537 w 3906925"/>
              <a:gd name="connsiteY130" fmla="*/ 6448425 h 6858000"/>
              <a:gd name="connsiteX131" fmla="*/ 3837075 w 3906925"/>
              <a:gd name="connsiteY131" fmla="*/ 6488112 h 6858000"/>
              <a:gd name="connsiteX132" fmla="*/ 3819612 w 3906925"/>
              <a:gd name="connsiteY132" fmla="*/ 6523037 h 6858000"/>
              <a:gd name="connsiteX133" fmla="*/ 3800562 w 3906925"/>
              <a:gd name="connsiteY133" fmla="*/ 6561137 h 6858000"/>
              <a:gd name="connsiteX134" fmla="*/ 3781512 w 3906925"/>
              <a:gd name="connsiteY134" fmla="*/ 6597650 h 6858000"/>
              <a:gd name="connsiteX135" fmla="*/ 3765637 w 3906925"/>
              <a:gd name="connsiteY135" fmla="*/ 6640512 h 6858000"/>
              <a:gd name="connsiteX136" fmla="*/ 3749762 w 3906925"/>
              <a:gd name="connsiteY136" fmla="*/ 6683375 h 6858000"/>
              <a:gd name="connsiteX137" fmla="*/ 3740237 w 3906925"/>
              <a:gd name="connsiteY137" fmla="*/ 6735762 h 6858000"/>
              <a:gd name="connsiteX138" fmla="*/ 3732300 w 3906925"/>
              <a:gd name="connsiteY138" fmla="*/ 6791325 h 6858000"/>
              <a:gd name="connsiteX139" fmla="*/ 3727537 w 3906925"/>
              <a:gd name="connsiteY139" fmla="*/ 6858000 h 6858000"/>
              <a:gd name="connsiteX140" fmla="*/ 0 w 3906925"/>
              <a:gd name="connsiteY14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3906925" h="6858000">
                <a:moveTo>
                  <a:pt x="0" y="0"/>
                </a:moveTo>
                <a:lnTo>
                  <a:pt x="3727537" y="0"/>
                </a:lnTo>
                <a:lnTo>
                  <a:pt x="3732300" y="66675"/>
                </a:lnTo>
                <a:lnTo>
                  <a:pt x="3740237" y="122237"/>
                </a:lnTo>
                <a:lnTo>
                  <a:pt x="3749762" y="174625"/>
                </a:lnTo>
                <a:lnTo>
                  <a:pt x="3765637" y="217487"/>
                </a:lnTo>
                <a:lnTo>
                  <a:pt x="3781512" y="260350"/>
                </a:lnTo>
                <a:lnTo>
                  <a:pt x="3800562" y="296862"/>
                </a:lnTo>
                <a:lnTo>
                  <a:pt x="3819612" y="334962"/>
                </a:lnTo>
                <a:lnTo>
                  <a:pt x="3837075" y="369887"/>
                </a:lnTo>
                <a:lnTo>
                  <a:pt x="3854537" y="409575"/>
                </a:lnTo>
                <a:lnTo>
                  <a:pt x="3870412" y="450850"/>
                </a:lnTo>
                <a:lnTo>
                  <a:pt x="3884700" y="496887"/>
                </a:lnTo>
                <a:lnTo>
                  <a:pt x="3895812" y="546100"/>
                </a:lnTo>
                <a:lnTo>
                  <a:pt x="3903750" y="606425"/>
                </a:lnTo>
                <a:lnTo>
                  <a:pt x="3906925" y="673100"/>
                </a:lnTo>
                <a:lnTo>
                  <a:pt x="3903750" y="744537"/>
                </a:lnTo>
                <a:lnTo>
                  <a:pt x="3895812" y="801687"/>
                </a:lnTo>
                <a:lnTo>
                  <a:pt x="3884700" y="854075"/>
                </a:lnTo>
                <a:lnTo>
                  <a:pt x="3870412" y="901700"/>
                </a:lnTo>
                <a:lnTo>
                  <a:pt x="3854537" y="942975"/>
                </a:lnTo>
                <a:lnTo>
                  <a:pt x="3835487" y="981075"/>
                </a:lnTo>
                <a:lnTo>
                  <a:pt x="3816437" y="1017587"/>
                </a:lnTo>
                <a:lnTo>
                  <a:pt x="3797387" y="1055687"/>
                </a:lnTo>
                <a:lnTo>
                  <a:pt x="3779925" y="1095375"/>
                </a:lnTo>
                <a:lnTo>
                  <a:pt x="3762462" y="1136650"/>
                </a:lnTo>
                <a:lnTo>
                  <a:pt x="3748175" y="1182687"/>
                </a:lnTo>
                <a:lnTo>
                  <a:pt x="3738650" y="1235075"/>
                </a:lnTo>
                <a:lnTo>
                  <a:pt x="3729125" y="1295400"/>
                </a:lnTo>
                <a:lnTo>
                  <a:pt x="3727537" y="1363662"/>
                </a:lnTo>
                <a:lnTo>
                  <a:pt x="3729125" y="1431925"/>
                </a:lnTo>
                <a:lnTo>
                  <a:pt x="3738650" y="1492250"/>
                </a:lnTo>
                <a:lnTo>
                  <a:pt x="3748175" y="1544637"/>
                </a:lnTo>
                <a:lnTo>
                  <a:pt x="3762462" y="1589087"/>
                </a:lnTo>
                <a:lnTo>
                  <a:pt x="3779925" y="1631950"/>
                </a:lnTo>
                <a:lnTo>
                  <a:pt x="3797387" y="1671637"/>
                </a:lnTo>
                <a:lnTo>
                  <a:pt x="3816437" y="1708150"/>
                </a:lnTo>
                <a:lnTo>
                  <a:pt x="3835487" y="1743075"/>
                </a:lnTo>
                <a:lnTo>
                  <a:pt x="3854537" y="1782762"/>
                </a:lnTo>
                <a:lnTo>
                  <a:pt x="3870412" y="1824037"/>
                </a:lnTo>
                <a:lnTo>
                  <a:pt x="3884700" y="1870075"/>
                </a:lnTo>
                <a:lnTo>
                  <a:pt x="3895812" y="1922462"/>
                </a:lnTo>
                <a:lnTo>
                  <a:pt x="3903750" y="1982787"/>
                </a:lnTo>
                <a:lnTo>
                  <a:pt x="3906925" y="2051050"/>
                </a:lnTo>
                <a:lnTo>
                  <a:pt x="3903750" y="2119312"/>
                </a:lnTo>
                <a:lnTo>
                  <a:pt x="3895812" y="2179637"/>
                </a:lnTo>
                <a:lnTo>
                  <a:pt x="3884700" y="2232025"/>
                </a:lnTo>
                <a:lnTo>
                  <a:pt x="3870412" y="2278062"/>
                </a:lnTo>
                <a:lnTo>
                  <a:pt x="3854537" y="2319337"/>
                </a:lnTo>
                <a:lnTo>
                  <a:pt x="3835487" y="2359025"/>
                </a:lnTo>
                <a:lnTo>
                  <a:pt x="3816437" y="2395537"/>
                </a:lnTo>
                <a:lnTo>
                  <a:pt x="3797387" y="2433637"/>
                </a:lnTo>
                <a:lnTo>
                  <a:pt x="3779925" y="2471737"/>
                </a:lnTo>
                <a:lnTo>
                  <a:pt x="3762462" y="2513012"/>
                </a:lnTo>
                <a:lnTo>
                  <a:pt x="3748175" y="2560637"/>
                </a:lnTo>
                <a:lnTo>
                  <a:pt x="3738650" y="2613025"/>
                </a:lnTo>
                <a:lnTo>
                  <a:pt x="3729125" y="2671762"/>
                </a:lnTo>
                <a:lnTo>
                  <a:pt x="3727537" y="2741612"/>
                </a:lnTo>
                <a:lnTo>
                  <a:pt x="3729125" y="2809875"/>
                </a:lnTo>
                <a:lnTo>
                  <a:pt x="3738650" y="2868612"/>
                </a:lnTo>
                <a:lnTo>
                  <a:pt x="3748175" y="2922587"/>
                </a:lnTo>
                <a:lnTo>
                  <a:pt x="3762462" y="2967037"/>
                </a:lnTo>
                <a:lnTo>
                  <a:pt x="3779925" y="3009900"/>
                </a:lnTo>
                <a:lnTo>
                  <a:pt x="3797387" y="3046412"/>
                </a:lnTo>
                <a:lnTo>
                  <a:pt x="3816437" y="3084512"/>
                </a:lnTo>
                <a:lnTo>
                  <a:pt x="3835487" y="3121025"/>
                </a:lnTo>
                <a:lnTo>
                  <a:pt x="3854537" y="3160712"/>
                </a:lnTo>
                <a:lnTo>
                  <a:pt x="3870412" y="3201987"/>
                </a:lnTo>
                <a:lnTo>
                  <a:pt x="3884700" y="3248025"/>
                </a:lnTo>
                <a:lnTo>
                  <a:pt x="3895812" y="3300412"/>
                </a:lnTo>
                <a:lnTo>
                  <a:pt x="3903750" y="3360737"/>
                </a:lnTo>
                <a:lnTo>
                  <a:pt x="3906925" y="3427412"/>
                </a:lnTo>
                <a:lnTo>
                  <a:pt x="3903750" y="3497262"/>
                </a:lnTo>
                <a:lnTo>
                  <a:pt x="3895812" y="3557587"/>
                </a:lnTo>
                <a:lnTo>
                  <a:pt x="3884700" y="3609975"/>
                </a:lnTo>
                <a:lnTo>
                  <a:pt x="3870412" y="3656012"/>
                </a:lnTo>
                <a:lnTo>
                  <a:pt x="3854537" y="3697287"/>
                </a:lnTo>
                <a:lnTo>
                  <a:pt x="3835487" y="3736975"/>
                </a:lnTo>
                <a:lnTo>
                  <a:pt x="3797387" y="3811587"/>
                </a:lnTo>
                <a:lnTo>
                  <a:pt x="3779925" y="3848100"/>
                </a:lnTo>
                <a:lnTo>
                  <a:pt x="3762462" y="3890962"/>
                </a:lnTo>
                <a:lnTo>
                  <a:pt x="3748175" y="3935412"/>
                </a:lnTo>
                <a:lnTo>
                  <a:pt x="3738650" y="3987800"/>
                </a:lnTo>
                <a:lnTo>
                  <a:pt x="3729125" y="4048125"/>
                </a:lnTo>
                <a:lnTo>
                  <a:pt x="3727537" y="4116387"/>
                </a:lnTo>
                <a:lnTo>
                  <a:pt x="3729125" y="4186237"/>
                </a:lnTo>
                <a:lnTo>
                  <a:pt x="3738650" y="4244975"/>
                </a:lnTo>
                <a:lnTo>
                  <a:pt x="3748175" y="4297362"/>
                </a:lnTo>
                <a:lnTo>
                  <a:pt x="3762462" y="4343400"/>
                </a:lnTo>
                <a:lnTo>
                  <a:pt x="3779925" y="4386262"/>
                </a:lnTo>
                <a:lnTo>
                  <a:pt x="3797387" y="4424362"/>
                </a:lnTo>
                <a:lnTo>
                  <a:pt x="3835487" y="4498975"/>
                </a:lnTo>
                <a:lnTo>
                  <a:pt x="3854537" y="4537075"/>
                </a:lnTo>
                <a:lnTo>
                  <a:pt x="3870412" y="4579937"/>
                </a:lnTo>
                <a:lnTo>
                  <a:pt x="3884700" y="4625975"/>
                </a:lnTo>
                <a:lnTo>
                  <a:pt x="3895812" y="4678362"/>
                </a:lnTo>
                <a:lnTo>
                  <a:pt x="3903750" y="4738687"/>
                </a:lnTo>
                <a:lnTo>
                  <a:pt x="3906925" y="4806950"/>
                </a:lnTo>
                <a:lnTo>
                  <a:pt x="3903750" y="4875212"/>
                </a:lnTo>
                <a:lnTo>
                  <a:pt x="3895812" y="4935537"/>
                </a:lnTo>
                <a:lnTo>
                  <a:pt x="3884700" y="4987925"/>
                </a:lnTo>
                <a:lnTo>
                  <a:pt x="3870412" y="5033962"/>
                </a:lnTo>
                <a:lnTo>
                  <a:pt x="3854537" y="5075237"/>
                </a:lnTo>
                <a:lnTo>
                  <a:pt x="3835487" y="5114925"/>
                </a:lnTo>
                <a:lnTo>
                  <a:pt x="3816437" y="5149850"/>
                </a:lnTo>
                <a:lnTo>
                  <a:pt x="3797387" y="5186362"/>
                </a:lnTo>
                <a:lnTo>
                  <a:pt x="3779925" y="5226050"/>
                </a:lnTo>
                <a:lnTo>
                  <a:pt x="3762462" y="5268912"/>
                </a:lnTo>
                <a:lnTo>
                  <a:pt x="3748175" y="5313362"/>
                </a:lnTo>
                <a:lnTo>
                  <a:pt x="3738650" y="5365750"/>
                </a:lnTo>
                <a:lnTo>
                  <a:pt x="3729125" y="5426075"/>
                </a:lnTo>
                <a:lnTo>
                  <a:pt x="3727537" y="5494337"/>
                </a:lnTo>
                <a:lnTo>
                  <a:pt x="3729125" y="5562600"/>
                </a:lnTo>
                <a:lnTo>
                  <a:pt x="3738650" y="5622925"/>
                </a:lnTo>
                <a:lnTo>
                  <a:pt x="3748175" y="5675312"/>
                </a:lnTo>
                <a:lnTo>
                  <a:pt x="3762462" y="5721350"/>
                </a:lnTo>
                <a:lnTo>
                  <a:pt x="3779925" y="5762625"/>
                </a:lnTo>
                <a:lnTo>
                  <a:pt x="3797387" y="5802312"/>
                </a:lnTo>
                <a:lnTo>
                  <a:pt x="3816437" y="5840412"/>
                </a:lnTo>
                <a:lnTo>
                  <a:pt x="3835487" y="5876925"/>
                </a:lnTo>
                <a:lnTo>
                  <a:pt x="3854537" y="5915025"/>
                </a:lnTo>
                <a:lnTo>
                  <a:pt x="3870412" y="5956300"/>
                </a:lnTo>
                <a:lnTo>
                  <a:pt x="3884700" y="6003925"/>
                </a:lnTo>
                <a:lnTo>
                  <a:pt x="3895812" y="6056312"/>
                </a:lnTo>
                <a:lnTo>
                  <a:pt x="3903750" y="6113462"/>
                </a:lnTo>
                <a:lnTo>
                  <a:pt x="3906925" y="6183312"/>
                </a:lnTo>
                <a:lnTo>
                  <a:pt x="3903750" y="6251575"/>
                </a:lnTo>
                <a:lnTo>
                  <a:pt x="3895812" y="6311900"/>
                </a:lnTo>
                <a:lnTo>
                  <a:pt x="3884700" y="6361112"/>
                </a:lnTo>
                <a:lnTo>
                  <a:pt x="3870412" y="6407150"/>
                </a:lnTo>
                <a:lnTo>
                  <a:pt x="3854537" y="6448425"/>
                </a:lnTo>
                <a:lnTo>
                  <a:pt x="3837075" y="6488112"/>
                </a:lnTo>
                <a:lnTo>
                  <a:pt x="3819612" y="6523037"/>
                </a:lnTo>
                <a:lnTo>
                  <a:pt x="3800562" y="6561137"/>
                </a:lnTo>
                <a:lnTo>
                  <a:pt x="3781512" y="6597650"/>
                </a:lnTo>
                <a:lnTo>
                  <a:pt x="3765637" y="6640512"/>
                </a:lnTo>
                <a:lnTo>
                  <a:pt x="3749762" y="6683375"/>
                </a:lnTo>
                <a:lnTo>
                  <a:pt x="3740237" y="6735762"/>
                </a:lnTo>
                <a:lnTo>
                  <a:pt x="3732300" y="6791325"/>
                </a:lnTo>
                <a:lnTo>
                  <a:pt x="3727537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 useBgFill="1">
        <p:nvSpPr>
          <p:cNvPr id="40" name="Freeform: Shape 34">
            <a:extLst>
              <a:ext uri="{FF2B5EF4-FFF2-40B4-BE49-F238E27FC236}">
                <a16:creationId xmlns:a16="http://schemas.microsoft.com/office/drawing/2014/main" id="{F7CC7D8E-EFA5-4077-A4F3-6CA7CE1245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04502" y="0"/>
            <a:ext cx="4287499" cy="6858000"/>
          </a:xfrm>
          <a:custGeom>
            <a:avLst/>
            <a:gdLst>
              <a:gd name="connsiteX0" fmla="*/ 0 w 4287499"/>
              <a:gd name="connsiteY0" fmla="*/ 0 h 6858000"/>
              <a:gd name="connsiteX1" fmla="*/ 4287499 w 4287499"/>
              <a:gd name="connsiteY1" fmla="*/ 0 h 6858000"/>
              <a:gd name="connsiteX2" fmla="*/ 4287499 w 4287499"/>
              <a:gd name="connsiteY2" fmla="*/ 6858000 h 6858000"/>
              <a:gd name="connsiteX3" fmla="*/ 0 w 4287499"/>
              <a:gd name="connsiteY3" fmla="*/ 6858000 h 6858000"/>
              <a:gd name="connsiteX4" fmla="*/ 4763 w 4287499"/>
              <a:gd name="connsiteY4" fmla="*/ 6791325 h 6858000"/>
              <a:gd name="connsiteX5" fmla="*/ 12700 w 4287499"/>
              <a:gd name="connsiteY5" fmla="*/ 6735762 h 6858000"/>
              <a:gd name="connsiteX6" fmla="*/ 22225 w 4287499"/>
              <a:gd name="connsiteY6" fmla="*/ 6683375 h 6858000"/>
              <a:gd name="connsiteX7" fmla="*/ 38100 w 4287499"/>
              <a:gd name="connsiteY7" fmla="*/ 6640512 h 6858000"/>
              <a:gd name="connsiteX8" fmla="*/ 53975 w 4287499"/>
              <a:gd name="connsiteY8" fmla="*/ 6597650 h 6858000"/>
              <a:gd name="connsiteX9" fmla="*/ 73025 w 4287499"/>
              <a:gd name="connsiteY9" fmla="*/ 6561137 h 6858000"/>
              <a:gd name="connsiteX10" fmla="*/ 92075 w 4287499"/>
              <a:gd name="connsiteY10" fmla="*/ 6523037 h 6858000"/>
              <a:gd name="connsiteX11" fmla="*/ 109538 w 4287499"/>
              <a:gd name="connsiteY11" fmla="*/ 6488112 h 6858000"/>
              <a:gd name="connsiteX12" fmla="*/ 127000 w 4287499"/>
              <a:gd name="connsiteY12" fmla="*/ 6448425 h 6858000"/>
              <a:gd name="connsiteX13" fmla="*/ 142875 w 4287499"/>
              <a:gd name="connsiteY13" fmla="*/ 6407150 h 6858000"/>
              <a:gd name="connsiteX14" fmla="*/ 157163 w 4287499"/>
              <a:gd name="connsiteY14" fmla="*/ 6361112 h 6858000"/>
              <a:gd name="connsiteX15" fmla="*/ 168275 w 4287499"/>
              <a:gd name="connsiteY15" fmla="*/ 6311900 h 6858000"/>
              <a:gd name="connsiteX16" fmla="*/ 176213 w 4287499"/>
              <a:gd name="connsiteY16" fmla="*/ 6251575 h 6858000"/>
              <a:gd name="connsiteX17" fmla="*/ 179388 w 4287499"/>
              <a:gd name="connsiteY17" fmla="*/ 6183312 h 6858000"/>
              <a:gd name="connsiteX18" fmla="*/ 176213 w 4287499"/>
              <a:gd name="connsiteY18" fmla="*/ 6113462 h 6858000"/>
              <a:gd name="connsiteX19" fmla="*/ 168275 w 4287499"/>
              <a:gd name="connsiteY19" fmla="*/ 6056312 h 6858000"/>
              <a:gd name="connsiteX20" fmla="*/ 157163 w 4287499"/>
              <a:gd name="connsiteY20" fmla="*/ 6003925 h 6858000"/>
              <a:gd name="connsiteX21" fmla="*/ 142875 w 4287499"/>
              <a:gd name="connsiteY21" fmla="*/ 5956300 h 6858000"/>
              <a:gd name="connsiteX22" fmla="*/ 127000 w 4287499"/>
              <a:gd name="connsiteY22" fmla="*/ 5915025 h 6858000"/>
              <a:gd name="connsiteX23" fmla="*/ 107950 w 4287499"/>
              <a:gd name="connsiteY23" fmla="*/ 5876925 h 6858000"/>
              <a:gd name="connsiteX24" fmla="*/ 88900 w 4287499"/>
              <a:gd name="connsiteY24" fmla="*/ 5840412 h 6858000"/>
              <a:gd name="connsiteX25" fmla="*/ 69850 w 4287499"/>
              <a:gd name="connsiteY25" fmla="*/ 5802312 h 6858000"/>
              <a:gd name="connsiteX26" fmla="*/ 52388 w 4287499"/>
              <a:gd name="connsiteY26" fmla="*/ 5762625 h 6858000"/>
              <a:gd name="connsiteX27" fmla="*/ 34925 w 4287499"/>
              <a:gd name="connsiteY27" fmla="*/ 5721350 h 6858000"/>
              <a:gd name="connsiteX28" fmla="*/ 20638 w 4287499"/>
              <a:gd name="connsiteY28" fmla="*/ 5675312 h 6858000"/>
              <a:gd name="connsiteX29" fmla="*/ 11113 w 4287499"/>
              <a:gd name="connsiteY29" fmla="*/ 5622925 h 6858000"/>
              <a:gd name="connsiteX30" fmla="*/ 1588 w 4287499"/>
              <a:gd name="connsiteY30" fmla="*/ 5562600 h 6858000"/>
              <a:gd name="connsiteX31" fmla="*/ 0 w 4287499"/>
              <a:gd name="connsiteY31" fmla="*/ 5494337 h 6858000"/>
              <a:gd name="connsiteX32" fmla="*/ 1588 w 4287499"/>
              <a:gd name="connsiteY32" fmla="*/ 5426075 h 6858000"/>
              <a:gd name="connsiteX33" fmla="*/ 11113 w 4287499"/>
              <a:gd name="connsiteY33" fmla="*/ 5365750 h 6858000"/>
              <a:gd name="connsiteX34" fmla="*/ 20638 w 4287499"/>
              <a:gd name="connsiteY34" fmla="*/ 5313362 h 6858000"/>
              <a:gd name="connsiteX35" fmla="*/ 34925 w 4287499"/>
              <a:gd name="connsiteY35" fmla="*/ 5268912 h 6858000"/>
              <a:gd name="connsiteX36" fmla="*/ 52388 w 4287499"/>
              <a:gd name="connsiteY36" fmla="*/ 5226050 h 6858000"/>
              <a:gd name="connsiteX37" fmla="*/ 69850 w 4287499"/>
              <a:gd name="connsiteY37" fmla="*/ 5186362 h 6858000"/>
              <a:gd name="connsiteX38" fmla="*/ 88900 w 4287499"/>
              <a:gd name="connsiteY38" fmla="*/ 5149850 h 6858000"/>
              <a:gd name="connsiteX39" fmla="*/ 107950 w 4287499"/>
              <a:gd name="connsiteY39" fmla="*/ 5114925 h 6858000"/>
              <a:gd name="connsiteX40" fmla="*/ 127000 w 4287499"/>
              <a:gd name="connsiteY40" fmla="*/ 5075237 h 6858000"/>
              <a:gd name="connsiteX41" fmla="*/ 142875 w 4287499"/>
              <a:gd name="connsiteY41" fmla="*/ 5033962 h 6858000"/>
              <a:gd name="connsiteX42" fmla="*/ 157163 w 4287499"/>
              <a:gd name="connsiteY42" fmla="*/ 4987925 h 6858000"/>
              <a:gd name="connsiteX43" fmla="*/ 168275 w 4287499"/>
              <a:gd name="connsiteY43" fmla="*/ 4935537 h 6858000"/>
              <a:gd name="connsiteX44" fmla="*/ 176213 w 4287499"/>
              <a:gd name="connsiteY44" fmla="*/ 4875212 h 6858000"/>
              <a:gd name="connsiteX45" fmla="*/ 179388 w 4287499"/>
              <a:gd name="connsiteY45" fmla="*/ 4806950 h 6858000"/>
              <a:gd name="connsiteX46" fmla="*/ 176213 w 4287499"/>
              <a:gd name="connsiteY46" fmla="*/ 4738687 h 6858000"/>
              <a:gd name="connsiteX47" fmla="*/ 168275 w 4287499"/>
              <a:gd name="connsiteY47" fmla="*/ 4678362 h 6858000"/>
              <a:gd name="connsiteX48" fmla="*/ 157163 w 4287499"/>
              <a:gd name="connsiteY48" fmla="*/ 4625975 h 6858000"/>
              <a:gd name="connsiteX49" fmla="*/ 142875 w 4287499"/>
              <a:gd name="connsiteY49" fmla="*/ 4579937 h 6858000"/>
              <a:gd name="connsiteX50" fmla="*/ 127000 w 4287499"/>
              <a:gd name="connsiteY50" fmla="*/ 4537075 h 6858000"/>
              <a:gd name="connsiteX51" fmla="*/ 107950 w 4287499"/>
              <a:gd name="connsiteY51" fmla="*/ 4498975 h 6858000"/>
              <a:gd name="connsiteX52" fmla="*/ 69850 w 4287499"/>
              <a:gd name="connsiteY52" fmla="*/ 4424362 h 6858000"/>
              <a:gd name="connsiteX53" fmla="*/ 52388 w 4287499"/>
              <a:gd name="connsiteY53" fmla="*/ 4386262 h 6858000"/>
              <a:gd name="connsiteX54" fmla="*/ 34925 w 4287499"/>
              <a:gd name="connsiteY54" fmla="*/ 4343400 h 6858000"/>
              <a:gd name="connsiteX55" fmla="*/ 20638 w 4287499"/>
              <a:gd name="connsiteY55" fmla="*/ 4297362 h 6858000"/>
              <a:gd name="connsiteX56" fmla="*/ 11113 w 4287499"/>
              <a:gd name="connsiteY56" fmla="*/ 4244975 h 6858000"/>
              <a:gd name="connsiteX57" fmla="*/ 1588 w 4287499"/>
              <a:gd name="connsiteY57" fmla="*/ 4186237 h 6858000"/>
              <a:gd name="connsiteX58" fmla="*/ 0 w 4287499"/>
              <a:gd name="connsiteY58" fmla="*/ 4116387 h 6858000"/>
              <a:gd name="connsiteX59" fmla="*/ 1588 w 4287499"/>
              <a:gd name="connsiteY59" fmla="*/ 4048125 h 6858000"/>
              <a:gd name="connsiteX60" fmla="*/ 11113 w 4287499"/>
              <a:gd name="connsiteY60" fmla="*/ 3987800 h 6858000"/>
              <a:gd name="connsiteX61" fmla="*/ 20638 w 4287499"/>
              <a:gd name="connsiteY61" fmla="*/ 3935412 h 6858000"/>
              <a:gd name="connsiteX62" fmla="*/ 34925 w 4287499"/>
              <a:gd name="connsiteY62" fmla="*/ 3890962 h 6858000"/>
              <a:gd name="connsiteX63" fmla="*/ 52388 w 4287499"/>
              <a:gd name="connsiteY63" fmla="*/ 3848100 h 6858000"/>
              <a:gd name="connsiteX64" fmla="*/ 69850 w 4287499"/>
              <a:gd name="connsiteY64" fmla="*/ 3811587 h 6858000"/>
              <a:gd name="connsiteX65" fmla="*/ 107950 w 4287499"/>
              <a:gd name="connsiteY65" fmla="*/ 3736975 h 6858000"/>
              <a:gd name="connsiteX66" fmla="*/ 127000 w 4287499"/>
              <a:gd name="connsiteY66" fmla="*/ 3697287 h 6858000"/>
              <a:gd name="connsiteX67" fmla="*/ 142875 w 4287499"/>
              <a:gd name="connsiteY67" fmla="*/ 3656012 h 6858000"/>
              <a:gd name="connsiteX68" fmla="*/ 157163 w 4287499"/>
              <a:gd name="connsiteY68" fmla="*/ 3609975 h 6858000"/>
              <a:gd name="connsiteX69" fmla="*/ 168275 w 4287499"/>
              <a:gd name="connsiteY69" fmla="*/ 3557587 h 6858000"/>
              <a:gd name="connsiteX70" fmla="*/ 176213 w 4287499"/>
              <a:gd name="connsiteY70" fmla="*/ 3497262 h 6858000"/>
              <a:gd name="connsiteX71" fmla="*/ 179388 w 4287499"/>
              <a:gd name="connsiteY71" fmla="*/ 3427412 h 6858000"/>
              <a:gd name="connsiteX72" fmla="*/ 176213 w 4287499"/>
              <a:gd name="connsiteY72" fmla="*/ 3360737 h 6858000"/>
              <a:gd name="connsiteX73" fmla="*/ 168275 w 4287499"/>
              <a:gd name="connsiteY73" fmla="*/ 3300412 h 6858000"/>
              <a:gd name="connsiteX74" fmla="*/ 157163 w 4287499"/>
              <a:gd name="connsiteY74" fmla="*/ 3248025 h 6858000"/>
              <a:gd name="connsiteX75" fmla="*/ 142875 w 4287499"/>
              <a:gd name="connsiteY75" fmla="*/ 3201987 h 6858000"/>
              <a:gd name="connsiteX76" fmla="*/ 127000 w 4287499"/>
              <a:gd name="connsiteY76" fmla="*/ 3160712 h 6858000"/>
              <a:gd name="connsiteX77" fmla="*/ 107950 w 4287499"/>
              <a:gd name="connsiteY77" fmla="*/ 3121025 h 6858000"/>
              <a:gd name="connsiteX78" fmla="*/ 88900 w 4287499"/>
              <a:gd name="connsiteY78" fmla="*/ 3084512 h 6858000"/>
              <a:gd name="connsiteX79" fmla="*/ 69850 w 4287499"/>
              <a:gd name="connsiteY79" fmla="*/ 3046412 h 6858000"/>
              <a:gd name="connsiteX80" fmla="*/ 52388 w 4287499"/>
              <a:gd name="connsiteY80" fmla="*/ 3009900 h 6858000"/>
              <a:gd name="connsiteX81" fmla="*/ 34925 w 4287499"/>
              <a:gd name="connsiteY81" fmla="*/ 2967037 h 6858000"/>
              <a:gd name="connsiteX82" fmla="*/ 20638 w 4287499"/>
              <a:gd name="connsiteY82" fmla="*/ 2922587 h 6858000"/>
              <a:gd name="connsiteX83" fmla="*/ 11113 w 4287499"/>
              <a:gd name="connsiteY83" fmla="*/ 2868612 h 6858000"/>
              <a:gd name="connsiteX84" fmla="*/ 1588 w 4287499"/>
              <a:gd name="connsiteY84" fmla="*/ 2809875 h 6858000"/>
              <a:gd name="connsiteX85" fmla="*/ 0 w 4287499"/>
              <a:gd name="connsiteY85" fmla="*/ 2741612 h 6858000"/>
              <a:gd name="connsiteX86" fmla="*/ 1588 w 4287499"/>
              <a:gd name="connsiteY86" fmla="*/ 2671762 h 6858000"/>
              <a:gd name="connsiteX87" fmla="*/ 11113 w 4287499"/>
              <a:gd name="connsiteY87" fmla="*/ 2613025 h 6858000"/>
              <a:gd name="connsiteX88" fmla="*/ 20638 w 4287499"/>
              <a:gd name="connsiteY88" fmla="*/ 2560637 h 6858000"/>
              <a:gd name="connsiteX89" fmla="*/ 34925 w 4287499"/>
              <a:gd name="connsiteY89" fmla="*/ 2513012 h 6858000"/>
              <a:gd name="connsiteX90" fmla="*/ 52388 w 4287499"/>
              <a:gd name="connsiteY90" fmla="*/ 2471737 h 6858000"/>
              <a:gd name="connsiteX91" fmla="*/ 69850 w 4287499"/>
              <a:gd name="connsiteY91" fmla="*/ 2433637 h 6858000"/>
              <a:gd name="connsiteX92" fmla="*/ 88900 w 4287499"/>
              <a:gd name="connsiteY92" fmla="*/ 2395537 h 6858000"/>
              <a:gd name="connsiteX93" fmla="*/ 107950 w 4287499"/>
              <a:gd name="connsiteY93" fmla="*/ 2359025 h 6858000"/>
              <a:gd name="connsiteX94" fmla="*/ 127000 w 4287499"/>
              <a:gd name="connsiteY94" fmla="*/ 2319337 h 6858000"/>
              <a:gd name="connsiteX95" fmla="*/ 142875 w 4287499"/>
              <a:gd name="connsiteY95" fmla="*/ 2278062 h 6858000"/>
              <a:gd name="connsiteX96" fmla="*/ 157163 w 4287499"/>
              <a:gd name="connsiteY96" fmla="*/ 2232025 h 6858000"/>
              <a:gd name="connsiteX97" fmla="*/ 168275 w 4287499"/>
              <a:gd name="connsiteY97" fmla="*/ 2179637 h 6858000"/>
              <a:gd name="connsiteX98" fmla="*/ 176213 w 4287499"/>
              <a:gd name="connsiteY98" fmla="*/ 2119312 h 6858000"/>
              <a:gd name="connsiteX99" fmla="*/ 179388 w 4287499"/>
              <a:gd name="connsiteY99" fmla="*/ 2051050 h 6858000"/>
              <a:gd name="connsiteX100" fmla="*/ 176213 w 4287499"/>
              <a:gd name="connsiteY100" fmla="*/ 1982787 h 6858000"/>
              <a:gd name="connsiteX101" fmla="*/ 168275 w 4287499"/>
              <a:gd name="connsiteY101" fmla="*/ 1922462 h 6858000"/>
              <a:gd name="connsiteX102" fmla="*/ 157163 w 4287499"/>
              <a:gd name="connsiteY102" fmla="*/ 1870075 h 6858000"/>
              <a:gd name="connsiteX103" fmla="*/ 142875 w 4287499"/>
              <a:gd name="connsiteY103" fmla="*/ 1824037 h 6858000"/>
              <a:gd name="connsiteX104" fmla="*/ 127000 w 4287499"/>
              <a:gd name="connsiteY104" fmla="*/ 1782762 h 6858000"/>
              <a:gd name="connsiteX105" fmla="*/ 107950 w 4287499"/>
              <a:gd name="connsiteY105" fmla="*/ 1743075 h 6858000"/>
              <a:gd name="connsiteX106" fmla="*/ 88900 w 4287499"/>
              <a:gd name="connsiteY106" fmla="*/ 1708150 h 6858000"/>
              <a:gd name="connsiteX107" fmla="*/ 69850 w 4287499"/>
              <a:gd name="connsiteY107" fmla="*/ 1671637 h 6858000"/>
              <a:gd name="connsiteX108" fmla="*/ 52388 w 4287499"/>
              <a:gd name="connsiteY108" fmla="*/ 1631950 h 6858000"/>
              <a:gd name="connsiteX109" fmla="*/ 34925 w 4287499"/>
              <a:gd name="connsiteY109" fmla="*/ 1589087 h 6858000"/>
              <a:gd name="connsiteX110" fmla="*/ 20638 w 4287499"/>
              <a:gd name="connsiteY110" fmla="*/ 1544637 h 6858000"/>
              <a:gd name="connsiteX111" fmla="*/ 11113 w 4287499"/>
              <a:gd name="connsiteY111" fmla="*/ 1492250 h 6858000"/>
              <a:gd name="connsiteX112" fmla="*/ 1588 w 4287499"/>
              <a:gd name="connsiteY112" fmla="*/ 1431925 h 6858000"/>
              <a:gd name="connsiteX113" fmla="*/ 0 w 4287499"/>
              <a:gd name="connsiteY113" fmla="*/ 1363662 h 6858000"/>
              <a:gd name="connsiteX114" fmla="*/ 1588 w 4287499"/>
              <a:gd name="connsiteY114" fmla="*/ 1295400 h 6858000"/>
              <a:gd name="connsiteX115" fmla="*/ 11113 w 4287499"/>
              <a:gd name="connsiteY115" fmla="*/ 1235075 h 6858000"/>
              <a:gd name="connsiteX116" fmla="*/ 20638 w 4287499"/>
              <a:gd name="connsiteY116" fmla="*/ 1182687 h 6858000"/>
              <a:gd name="connsiteX117" fmla="*/ 34925 w 4287499"/>
              <a:gd name="connsiteY117" fmla="*/ 1136650 h 6858000"/>
              <a:gd name="connsiteX118" fmla="*/ 52388 w 4287499"/>
              <a:gd name="connsiteY118" fmla="*/ 1095375 h 6858000"/>
              <a:gd name="connsiteX119" fmla="*/ 69850 w 4287499"/>
              <a:gd name="connsiteY119" fmla="*/ 1055687 h 6858000"/>
              <a:gd name="connsiteX120" fmla="*/ 88900 w 4287499"/>
              <a:gd name="connsiteY120" fmla="*/ 1017587 h 6858000"/>
              <a:gd name="connsiteX121" fmla="*/ 107950 w 4287499"/>
              <a:gd name="connsiteY121" fmla="*/ 981075 h 6858000"/>
              <a:gd name="connsiteX122" fmla="*/ 127000 w 4287499"/>
              <a:gd name="connsiteY122" fmla="*/ 942975 h 6858000"/>
              <a:gd name="connsiteX123" fmla="*/ 142875 w 4287499"/>
              <a:gd name="connsiteY123" fmla="*/ 901700 h 6858000"/>
              <a:gd name="connsiteX124" fmla="*/ 157163 w 4287499"/>
              <a:gd name="connsiteY124" fmla="*/ 854075 h 6858000"/>
              <a:gd name="connsiteX125" fmla="*/ 168275 w 4287499"/>
              <a:gd name="connsiteY125" fmla="*/ 801687 h 6858000"/>
              <a:gd name="connsiteX126" fmla="*/ 176213 w 4287499"/>
              <a:gd name="connsiteY126" fmla="*/ 744537 h 6858000"/>
              <a:gd name="connsiteX127" fmla="*/ 179388 w 4287499"/>
              <a:gd name="connsiteY127" fmla="*/ 673100 h 6858000"/>
              <a:gd name="connsiteX128" fmla="*/ 176213 w 4287499"/>
              <a:gd name="connsiteY128" fmla="*/ 606425 h 6858000"/>
              <a:gd name="connsiteX129" fmla="*/ 168275 w 4287499"/>
              <a:gd name="connsiteY129" fmla="*/ 546100 h 6858000"/>
              <a:gd name="connsiteX130" fmla="*/ 157163 w 4287499"/>
              <a:gd name="connsiteY130" fmla="*/ 496887 h 6858000"/>
              <a:gd name="connsiteX131" fmla="*/ 142875 w 4287499"/>
              <a:gd name="connsiteY131" fmla="*/ 450850 h 6858000"/>
              <a:gd name="connsiteX132" fmla="*/ 127000 w 4287499"/>
              <a:gd name="connsiteY132" fmla="*/ 409575 h 6858000"/>
              <a:gd name="connsiteX133" fmla="*/ 109538 w 4287499"/>
              <a:gd name="connsiteY133" fmla="*/ 369887 h 6858000"/>
              <a:gd name="connsiteX134" fmla="*/ 92075 w 4287499"/>
              <a:gd name="connsiteY134" fmla="*/ 334962 h 6858000"/>
              <a:gd name="connsiteX135" fmla="*/ 73025 w 4287499"/>
              <a:gd name="connsiteY135" fmla="*/ 296862 h 6858000"/>
              <a:gd name="connsiteX136" fmla="*/ 53975 w 4287499"/>
              <a:gd name="connsiteY136" fmla="*/ 260350 h 6858000"/>
              <a:gd name="connsiteX137" fmla="*/ 38100 w 4287499"/>
              <a:gd name="connsiteY137" fmla="*/ 217487 h 6858000"/>
              <a:gd name="connsiteX138" fmla="*/ 22225 w 4287499"/>
              <a:gd name="connsiteY138" fmla="*/ 174625 h 6858000"/>
              <a:gd name="connsiteX139" fmla="*/ 12700 w 4287499"/>
              <a:gd name="connsiteY139" fmla="*/ 122237 h 6858000"/>
              <a:gd name="connsiteX140" fmla="*/ 4763 w 4287499"/>
              <a:gd name="connsiteY140" fmla="*/ 6667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4287499" h="6858000">
                <a:moveTo>
                  <a:pt x="0" y="0"/>
                </a:moveTo>
                <a:lnTo>
                  <a:pt x="4287499" y="0"/>
                </a:lnTo>
                <a:lnTo>
                  <a:pt x="4287499" y="6858000"/>
                </a:lnTo>
                <a:lnTo>
                  <a:pt x="0" y="6858000"/>
                </a:lnTo>
                <a:lnTo>
                  <a:pt x="4763" y="6791325"/>
                </a:lnTo>
                <a:lnTo>
                  <a:pt x="12700" y="6735762"/>
                </a:lnTo>
                <a:lnTo>
                  <a:pt x="22225" y="6683375"/>
                </a:lnTo>
                <a:lnTo>
                  <a:pt x="38100" y="6640512"/>
                </a:lnTo>
                <a:lnTo>
                  <a:pt x="53975" y="6597650"/>
                </a:lnTo>
                <a:lnTo>
                  <a:pt x="73025" y="6561137"/>
                </a:lnTo>
                <a:lnTo>
                  <a:pt x="92075" y="6523037"/>
                </a:lnTo>
                <a:lnTo>
                  <a:pt x="109538" y="6488112"/>
                </a:lnTo>
                <a:lnTo>
                  <a:pt x="127000" y="6448425"/>
                </a:lnTo>
                <a:lnTo>
                  <a:pt x="142875" y="6407150"/>
                </a:lnTo>
                <a:lnTo>
                  <a:pt x="157163" y="6361112"/>
                </a:lnTo>
                <a:lnTo>
                  <a:pt x="168275" y="6311900"/>
                </a:lnTo>
                <a:lnTo>
                  <a:pt x="176213" y="6251575"/>
                </a:lnTo>
                <a:lnTo>
                  <a:pt x="179388" y="6183312"/>
                </a:lnTo>
                <a:lnTo>
                  <a:pt x="176213" y="6113462"/>
                </a:lnTo>
                <a:lnTo>
                  <a:pt x="168275" y="6056312"/>
                </a:lnTo>
                <a:lnTo>
                  <a:pt x="157163" y="6003925"/>
                </a:lnTo>
                <a:lnTo>
                  <a:pt x="142875" y="5956300"/>
                </a:lnTo>
                <a:lnTo>
                  <a:pt x="127000" y="5915025"/>
                </a:lnTo>
                <a:lnTo>
                  <a:pt x="107950" y="5876925"/>
                </a:lnTo>
                <a:lnTo>
                  <a:pt x="88900" y="5840412"/>
                </a:lnTo>
                <a:lnTo>
                  <a:pt x="69850" y="5802312"/>
                </a:lnTo>
                <a:lnTo>
                  <a:pt x="52388" y="5762625"/>
                </a:lnTo>
                <a:lnTo>
                  <a:pt x="34925" y="5721350"/>
                </a:lnTo>
                <a:lnTo>
                  <a:pt x="20638" y="5675312"/>
                </a:lnTo>
                <a:lnTo>
                  <a:pt x="11113" y="5622925"/>
                </a:lnTo>
                <a:lnTo>
                  <a:pt x="1588" y="5562600"/>
                </a:lnTo>
                <a:lnTo>
                  <a:pt x="0" y="5494337"/>
                </a:lnTo>
                <a:lnTo>
                  <a:pt x="1588" y="5426075"/>
                </a:lnTo>
                <a:lnTo>
                  <a:pt x="11113" y="5365750"/>
                </a:lnTo>
                <a:lnTo>
                  <a:pt x="20638" y="5313362"/>
                </a:lnTo>
                <a:lnTo>
                  <a:pt x="34925" y="5268912"/>
                </a:lnTo>
                <a:lnTo>
                  <a:pt x="52388" y="5226050"/>
                </a:lnTo>
                <a:lnTo>
                  <a:pt x="69850" y="5186362"/>
                </a:lnTo>
                <a:lnTo>
                  <a:pt x="88900" y="5149850"/>
                </a:lnTo>
                <a:lnTo>
                  <a:pt x="107950" y="5114925"/>
                </a:lnTo>
                <a:lnTo>
                  <a:pt x="127000" y="5075237"/>
                </a:lnTo>
                <a:lnTo>
                  <a:pt x="142875" y="5033962"/>
                </a:lnTo>
                <a:lnTo>
                  <a:pt x="157163" y="4987925"/>
                </a:lnTo>
                <a:lnTo>
                  <a:pt x="168275" y="4935537"/>
                </a:lnTo>
                <a:lnTo>
                  <a:pt x="176213" y="4875212"/>
                </a:lnTo>
                <a:lnTo>
                  <a:pt x="179388" y="4806950"/>
                </a:lnTo>
                <a:lnTo>
                  <a:pt x="176213" y="4738687"/>
                </a:lnTo>
                <a:lnTo>
                  <a:pt x="168275" y="4678362"/>
                </a:lnTo>
                <a:lnTo>
                  <a:pt x="157163" y="4625975"/>
                </a:lnTo>
                <a:lnTo>
                  <a:pt x="142875" y="4579937"/>
                </a:lnTo>
                <a:lnTo>
                  <a:pt x="127000" y="4537075"/>
                </a:lnTo>
                <a:lnTo>
                  <a:pt x="107950" y="4498975"/>
                </a:lnTo>
                <a:lnTo>
                  <a:pt x="69850" y="4424362"/>
                </a:lnTo>
                <a:lnTo>
                  <a:pt x="52388" y="4386262"/>
                </a:lnTo>
                <a:lnTo>
                  <a:pt x="34925" y="4343400"/>
                </a:lnTo>
                <a:lnTo>
                  <a:pt x="20638" y="4297362"/>
                </a:lnTo>
                <a:lnTo>
                  <a:pt x="11113" y="4244975"/>
                </a:lnTo>
                <a:lnTo>
                  <a:pt x="1588" y="4186237"/>
                </a:lnTo>
                <a:lnTo>
                  <a:pt x="0" y="4116387"/>
                </a:lnTo>
                <a:lnTo>
                  <a:pt x="1588" y="4048125"/>
                </a:lnTo>
                <a:lnTo>
                  <a:pt x="11113" y="3987800"/>
                </a:lnTo>
                <a:lnTo>
                  <a:pt x="20638" y="3935412"/>
                </a:lnTo>
                <a:lnTo>
                  <a:pt x="34925" y="3890962"/>
                </a:lnTo>
                <a:lnTo>
                  <a:pt x="52388" y="3848100"/>
                </a:lnTo>
                <a:lnTo>
                  <a:pt x="69850" y="3811587"/>
                </a:lnTo>
                <a:lnTo>
                  <a:pt x="107950" y="3736975"/>
                </a:lnTo>
                <a:lnTo>
                  <a:pt x="127000" y="3697287"/>
                </a:lnTo>
                <a:lnTo>
                  <a:pt x="142875" y="3656012"/>
                </a:lnTo>
                <a:lnTo>
                  <a:pt x="157163" y="3609975"/>
                </a:lnTo>
                <a:lnTo>
                  <a:pt x="168275" y="3557587"/>
                </a:lnTo>
                <a:lnTo>
                  <a:pt x="176213" y="3497262"/>
                </a:lnTo>
                <a:lnTo>
                  <a:pt x="179388" y="3427412"/>
                </a:lnTo>
                <a:lnTo>
                  <a:pt x="176213" y="3360737"/>
                </a:lnTo>
                <a:lnTo>
                  <a:pt x="168275" y="3300412"/>
                </a:lnTo>
                <a:lnTo>
                  <a:pt x="157163" y="3248025"/>
                </a:lnTo>
                <a:lnTo>
                  <a:pt x="142875" y="3201987"/>
                </a:lnTo>
                <a:lnTo>
                  <a:pt x="127000" y="3160712"/>
                </a:lnTo>
                <a:lnTo>
                  <a:pt x="107950" y="3121025"/>
                </a:lnTo>
                <a:lnTo>
                  <a:pt x="88900" y="3084512"/>
                </a:lnTo>
                <a:lnTo>
                  <a:pt x="69850" y="3046412"/>
                </a:lnTo>
                <a:lnTo>
                  <a:pt x="52388" y="3009900"/>
                </a:lnTo>
                <a:lnTo>
                  <a:pt x="34925" y="2967037"/>
                </a:lnTo>
                <a:lnTo>
                  <a:pt x="20638" y="2922587"/>
                </a:lnTo>
                <a:lnTo>
                  <a:pt x="11113" y="2868612"/>
                </a:lnTo>
                <a:lnTo>
                  <a:pt x="1588" y="2809875"/>
                </a:lnTo>
                <a:lnTo>
                  <a:pt x="0" y="2741612"/>
                </a:lnTo>
                <a:lnTo>
                  <a:pt x="1588" y="2671762"/>
                </a:lnTo>
                <a:lnTo>
                  <a:pt x="11113" y="2613025"/>
                </a:lnTo>
                <a:lnTo>
                  <a:pt x="20638" y="2560637"/>
                </a:lnTo>
                <a:lnTo>
                  <a:pt x="34925" y="2513012"/>
                </a:lnTo>
                <a:lnTo>
                  <a:pt x="52388" y="2471737"/>
                </a:lnTo>
                <a:lnTo>
                  <a:pt x="69850" y="2433637"/>
                </a:lnTo>
                <a:lnTo>
                  <a:pt x="88900" y="2395537"/>
                </a:lnTo>
                <a:lnTo>
                  <a:pt x="107950" y="2359025"/>
                </a:lnTo>
                <a:lnTo>
                  <a:pt x="127000" y="2319337"/>
                </a:lnTo>
                <a:lnTo>
                  <a:pt x="142875" y="2278062"/>
                </a:lnTo>
                <a:lnTo>
                  <a:pt x="157163" y="2232025"/>
                </a:lnTo>
                <a:lnTo>
                  <a:pt x="168275" y="2179637"/>
                </a:lnTo>
                <a:lnTo>
                  <a:pt x="176213" y="2119312"/>
                </a:lnTo>
                <a:lnTo>
                  <a:pt x="179388" y="2051050"/>
                </a:lnTo>
                <a:lnTo>
                  <a:pt x="176213" y="1982787"/>
                </a:lnTo>
                <a:lnTo>
                  <a:pt x="168275" y="1922462"/>
                </a:lnTo>
                <a:lnTo>
                  <a:pt x="157163" y="1870075"/>
                </a:lnTo>
                <a:lnTo>
                  <a:pt x="142875" y="1824037"/>
                </a:lnTo>
                <a:lnTo>
                  <a:pt x="127000" y="1782762"/>
                </a:lnTo>
                <a:lnTo>
                  <a:pt x="107950" y="1743075"/>
                </a:lnTo>
                <a:lnTo>
                  <a:pt x="88900" y="1708150"/>
                </a:lnTo>
                <a:lnTo>
                  <a:pt x="69850" y="1671637"/>
                </a:lnTo>
                <a:lnTo>
                  <a:pt x="52388" y="1631950"/>
                </a:lnTo>
                <a:lnTo>
                  <a:pt x="34925" y="1589087"/>
                </a:lnTo>
                <a:lnTo>
                  <a:pt x="20638" y="1544637"/>
                </a:lnTo>
                <a:lnTo>
                  <a:pt x="11113" y="1492250"/>
                </a:lnTo>
                <a:lnTo>
                  <a:pt x="1588" y="1431925"/>
                </a:lnTo>
                <a:lnTo>
                  <a:pt x="0" y="1363662"/>
                </a:lnTo>
                <a:lnTo>
                  <a:pt x="1588" y="1295400"/>
                </a:lnTo>
                <a:lnTo>
                  <a:pt x="11113" y="1235075"/>
                </a:lnTo>
                <a:lnTo>
                  <a:pt x="20638" y="1182687"/>
                </a:lnTo>
                <a:lnTo>
                  <a:pt x="34925" y="1136650"/>
                </a:lnTo>
                <a:lnTo>
                  <a:pt x="52388" y="1095375"/>
                </a:lnTo>
                <a:lnTo>
                  <a:pt x="69850" y="1055687"/>
                </a:lnTo>
                <a:lnTo>
                  <a:pt x="88900" y="1017587"/>
                </a:lnTo>
                <a:lnTo>
                  <a:pt x="107950" y="981075"/>
                </a:lnTo>
                <a:lnTo>
                  <a:pt x="127000" y="942975"/>
                </a:lnTo>
                <a:lnTo>
                  <a:pt x="142875" y="901700"/>
                </a:lnTo>
                <a:lnTo>
                  <a:pt x="157163" y="854075"/>
                </a:lnTo>
                <a:lnTo>
                  <a:pt x="168275" y="801687"/>
                </a:lnTo>
                <a:lnTo>
                  <a:pt x="176213" y="744537"/>
                </a:lnTo>
                <a:lnTo>
                  <a:pt x="179388" y="673100"/>
                </a:lnTo>
                <a:lnTo>
                  <a:pt x="176213" y="606425"/>
                </a:lnTo>
                <a:lnTo>
                  <a:pt x="168275" y="546100"/>
                </a:lnTo>
                <a:lnTo>
                  <a:pt x="157163" y="496887"/>
                </a:lnTo>
                <a:lnTo>
                  <a:pt x="142875" y="450850"/>
                </a:lnTo>
                <a:lnTo>
                  <a:pt x="127000" y="409575"/>
                </a:lnTo>
                <a:lnTo>
                  <a:pt x="109538" y="369887"/>
                </a:lnTo>
                <a:lnTo>
                  <a:pt x="92075" y="334962"/>
                </a:lnTo>
                <a:lnTo>
                  <a:pt x="73025" y="296862"/>
                </a:lnTo>
                <a:lnTo>
                  <a:pt x="53975" y="260350"/>
                </a:lnTo>
                <a:lnTo>
                  <a:pt x="38100" y="217487"/>
                </a:lnTo>
                <a:lnTo>
                  <a:pt x="22225" y="174625"/>
                </a:lnTo>
                <a:lnTo>
                  <a:pt x="12700" y="122237"/>
                </a:lnTo>
                <a:lnTo>
                  <a:pt x="4763" y="6667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30D51B-4E37-1449-9C29-0C2EF49B4A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63205" y="382384"/>
            <a:ext cx="3138245" cy="1821185"/>
          </a:xfrm>
        </p:spPr>
        <p:txBody>
          <a:bodyPr anchor="ctr">
            <a:normAutofit/>
          </a:bodyPr>
          <a:lstStyle/>
          <a:p>
            <a:r>
              <a:rPr lang="en-US" sz="3600"/>
              <a:t>Aplicação final</a:t>
            </a:r>
            <a:endParaRPr lang="en-US" sz="3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BEAF79-A999-2343-957C-EC316F9462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97046" y="6375679"/>
            <a:ext cx="548640" cy="345796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28" name="Content Placeholder 13">
            <a:extLst>
              <a:ext uri="{FF2B5EF4-FFF2-40B4-BE49-F238E27FC236}">
                <a16:creationId xmlns:a16="http://schemas.microsoft.com/office/drawing/2014/main" id="{F501E15C-8D5D-4108-A74F-2A131DE85D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63205" y="2460171"/>
            <a:ext cx="3138246" cy="362624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Menu Lateral</a:t>
            </a:r>
          </a:p>
          <a:p>
            <a:r>
              <a:rPr lang="en-US" dirty="0" err="1">
                <a:solidFill>
                  <a:schemeClr val="tx1"/>
                </a:solidFill>
              </a:rPr>
              <a:t>Página</a:t>
            </a:r>
            <a:r>
              <a:rPr lang="en-US" dirty="0">
                <a:solidFill>
                  <a:schemeClr val="tx1"/>
                </a:solidFill>
              </a:rPr>
              <a:t> das </a:t>
            </a:r>
            <a:r>
              <a:rPr lang="en-US" dirty="0" err="1">
                <a:solidFill>
                  <a:schemeClr val="tx1"/>
                </a:solidFill>
              </a:rPr>
              <a:t>faixas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33102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Badge">
  <a:themeElements>
    <a:clrScheme name="Badge">
      <a:dk1>
        <a:sysClr val="windowText" lastClr="000000"/>
      </a:dk1>
      <a:lt1>
        <a:sysClr val="window" lastClr="FFFFFF"/>
      </a:lt1>
      <a:dk2>
        <a:srgbClr val="0B082E"/>
      </a:dk2>
      <a:lt2>
        <a:srgbClr val="F3F3F2"/>
      </a:lt2>
      <a:accent1>
        <a:srgbClr val="62B4C6"/>
      </a:accent1>
      <a:accent2>
        <a:srgbClr val="1B376E"/>
      </a:accent2>
      <a:accent3>
        <a:srgbClr val="9EBE55"/>
      </a:accent3>
      <a:accent4>
        <a:srgbClr val="C65E5E"/>
      </a:accent4>
      <a:accent5>
        <a:srgbClr val="D3BA55"/>
      </a:accent5>
      <a:accent6>
        <a:srgbClr val="96648A"/>
      </a:accent6>
      <a:hlink>
        <a:srgbClr val="62B4C6"/>
      </a:hlink>
      <a:folHlink>
        <a:srgbClr val="96648A"/>
      </a:folHlink>
    </a:clrScheme>
    <a:fontScheme name="Badge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D71F8F05-6246-47AF-9E68-E57F6C93F79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{50498731-A21E-B845-937F-61E91B15E7FC}tf10001071</Template>
  <TotalTime>571</TotalTime>
  <Words>534</Words>
  <Application>Microsoft Macintosh PowerPoint</Application>
  <PresentationFormat>Widescreen</PresentationFormat>
  <Paragraphs>118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Gill Sans MT</vt:lpstr>
      <vt:lpstr>Impact</vt:lpstr>
      <vt:lpstr>Badge</vt:lpstr>
      <vt:lpstr>Music App</vt:lpstr>
      <vt:lpstr>Introdução</vt:lpstr>
      <vt:lpstr>Personas</vt:lpstr>
      <vt:lpstr>Personas</vt:lpstr>
      <vt:lpstr>Objetivos</vt:lpstr>
      <vt:lpstr>Tecnologias utilizadas</vt:lpstr>
      <vt:lpstr>Prótotipo em papel</vt:lpstr>
      <vt:lpstr>Aplicação final</vt:lpstr>
      <vt:lpstr>Aplicação final</vt:lpstr>
      <vt:lpstr>Aplicação final</vt:lpstr>
      <vt:lpstr>Aplicação final</vt:lpstr>
      <vt:lpstr>Aplicação final</vt:lpstr>
      <vt:lpstr>Teste de usabilidade</vt:lpstr>
      <vt:lpstr>Teste de usabilidade</vt:lpstr>
      <vt:lpstr>Conclusão</vt:lpstr>
    </vt:vector>
  </TitlesOfParts>
  <Company/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Music App</dc:title>
  <dc:creator>Diogo Gaitas</dc:creator>
  <cp:lastModifiedBy>Diogo Gaitas</cp:lastModifiedBy>
  <cp:revision>25</cp:revision>
  <dcterms:created xsi:type="dcterms:W3CDTF">2018-05-28T10:08:49Z</dcterms:created>
  <dcterms:modified xsi:type="dcterms:W3CDTF">2018-05-28T19:41:06Z</dcterms:modified>
</cp:coreProperties>
</file>